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0" r:id="rId1"/>
    <p:sldMasterId id="2147483761" r:id="rId2"/>
    <p:sldMasterId id="2147484038" r:id="rId3"/>
  </p:sldMasterIdLst>
  <p:notesMasterIdLst>
    <p:notesMasterId r:id="rId14"/>
  </p:notesMasterIdLst>
  <p:sldIdLst>
    <p:sldId id="431" r:id="rId4"/>
    <p:sldId id="430" r:id="rId5"/>
    <p:sldId id="429" r:id="rId6"/>
    <p:sldId id="432" r:id="rId7"/>
    <p:sldId id="437" r:id="rId8"/>
    <p:sldId id="434" r:id="rId9"/>
    <p:sldId id="438" r:id="rId10"/>
    <p:sldId id="439" r:id="rId11"/>
    <p:sldId id="440" r:id="rId12"/>
    <p:sldId id="436" r:id="rId13"/>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87" autoAdjust="0"/>
    <p:restoredTop sz="96383" autoAdjust="0"/>
  </p:normalViewPr>
  <p:slideViewPr>
    <p:cSldViewPr>
      <p:cViewPr varScale="1">
        <p:scale>
          <a:sx n="115" d="100"/>
          <a:sy n="115" d="100"/>
        </p:scale>
        <p:origin x="930"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8693"/>
          </a:xfrm>
          <a:prstGeom prst="rect">
            <a:avLst/>
          </a:prstGeom>
        </p:spPr>
        <p:txBody>
          <a:bodyPr vert="horz" lIns="91432" tIns="45716" rIns="91432" bIns="45716"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5838" y="1"/>
            <a:ext cx="2949787" cy="498693"/>
          </a:xfrm>
          <a:prstGeom prst="rect">
            <a:avLst/>
          </a:prstGeom>
        </p:spPr>
        <p:txBody>
          <a:bodyPr vert="horz" lIns="91432" tIns="45716" rIns="91432" bIns="45716" rtlCol="0"/>
          <a:lstStyle>
            <a:lvl1pPr algn="r">
              <a:defRPr sz="1200"/>
            </a:lvl1pPr>
          </a:lstStyle>
          <a:p>
            <a:fld id="{4FF119CA-BDC1-4C48-9161-B12E7B963F96}" type="datetimeFigureOut">
              <a:rPr kumimoji="1" lang="ja-JP" altLang="en-US" smtClean="0"/>
              <a:t>2020/9/30</a:t>
            </a:fld>
            <a:endParaRPr kumimoji="1" lang="ja-JP" altLang="en-US" dirty="0"/>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32" tIns="45716" rIns="91432" bIns="45716" rtlCol="0" anchor="ctr"/>
          <a:lstStyle/>
          <a:p>
            <a:endParaRPr lang="ja-JP" altLang="en-US" dirty="0"/>
          </a:p>
        </p:txBody>
      </p:sp>
      <p:sp>
        <p:nvSpPr>
          <p:cNvPr id="5" name="ノート プレースホルダー 4"/>
          <p:cNvSpPr>
            <a:spLocks noGrp="1"/>
          </p:cNvSpPr>
          <p:nvPr>
            <p:ph type="body" sz="quarter" idx="3"/>
          </p:nvPr>
        </p:nvSpPr>
        <p:spPr>
          <a:xfrm>
            <a:off x="680720" y="4783308"/>
            <a:ext cx="5445760" cy="3913614"/>
          </a:xfrm>
          <a:prstGeom prst="rect">
            <a:avLst/>
          </a:prstGeom>
        </p:spPr>
        <p:txBody>
          <a:bodyPr vert="horz" lIns="91432" tIns="45716" rIns="91432" bIns="4571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32" tIns="45716" rIns="91432" bIns="45716"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32" tIns="45716" rIns="91432" bIns="45716" rtlCol="0" anchor="b"/>
          <a:lstStyle>
            <a:lvl1pPr algn="r">
              <a:defRPr sz="1200"/>
            </a:lvl1pPr>
          </a:lstStyle>
          <a:p>
            <a:fld id="{B1EA4E74-73FC-413A-9717-73FD3FE06663}" type="slidenum">
              <a:rPr kumimoji="1" lang="ja-JP" altLang="en-US" smtClean="0"/>
              <a:t>‹#›</a:t>
            </a:fld>
            <a:endParaRPr kumimoji="1" lang="ja-JP" altLang="en-US" dirty="0"/>
          </a:p>
        </p:txBody>
      </p:sp>
    </p:spTree>
    <p:extLst>
      <p:ext uri="{BB962C8B-B14F-4D97-AF65-F5344CB8AC3E}">
        <p14:creationId xmlns:p14="http://schemas.microsoft.com/office/powerpoint/2010/main" val="8327076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18" Type="http://schemas.openxmlformats.org/officeDocument/2006/relationships/image" Target="../media/image18.jpeg"/><Relationship Id="rId3" Type="http://schemas.openxmlformats.org/officeDocument/2006/relationships/image" Target="../media/image3.pn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2.xml"/><Relationship Id="rId4" Type="http://schemas.openxmlformats.org/officeDocument/2006/relationships/image" Target="../media/image2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sp>
        <p:nvSpPr>
          <p:cNvPr id="63" name="Rectangle 341"/>
          <p:cNvSpPr>
            <a:spLocks noChangeArrowheads="1"/>
          </p:cNvSpPr>
          <p:nvPr userDrawn="1"/>
        </p:nvSpPr>
        <p:spPr bwMode="auto">
          <a:xfrm>
            <a:off x="6988420" y="0"/>
            <a:ext cx="2152650" cy="76200"/>
          </a:xfrm>
          <a:prstGeom prst="rect">
            <a:avLst/>
          </a:prstGeom>
          <a:solidFill>
            <a:schemeClr val="accent6"/>
          </a:solidFill>
          <a:ln w="9525">
            <a:noFill/>
            <a:miter lim="800000"/>
            <a:headEnd/>
            <a:tailEnd/>
          </a:ln>
          <a:effectLst/>
        </p:spPr>
        <p:txBody>
          <a:bodyPr wrap="none" anchor="ctr"/>
          <a:lstStyle/>
          <a:p>
            <a:pPr>
              <a:defRPr/>
            </a:pPr>
            <a:endParaRPr lang="ja-JP" altLang="en-US" sz="1662" dirty="0">
              <a:solidFill>
                <a:prstClr val="black"/>
              </a:solidFill>
            </a:endParaRPr>
          </a:p>
        </p:txBody>
      </p:sp>
      <p:sp>
        <p:nvSpPr>
          <p:cNvPr id="182" name="Rectangle 10"/>
          <p:cNvSpPr>
            <a:spLocks noGrp="1" noChangeArrowheads="1"/>
          </p:cNvSpPr>
          <p:nvPr>
            <p:ph type="subTitle" sz="quarter" idx="1"/>
          </p:nvPr>
        </p:nvSpPr>
        <p:spPr bwMode="gray">
          <a:xfrm>
            <a:off x="1049215" y="476672"/>
            <a:ext cx="3993174" cy="762000"/>
          </a:xfrm>
          <a:prstGeom prst="rect">
            <a:avLst/>
          </a:prstGeom>
        </p:spPr>
        <p:txBody>
          <a:bodyPr lIns="0" tIns="43193" rIns="0" bIns="79200" anchor="ctr">
            <a:normAutofit/>
          </a:bodyPr>
          <a:lstStyle>
            <a:lvl1pPr marL="0" indent="0">
              <a:spcBef>
                <a:spcPct val="25000"/>
              </a:spcBef>
              <a:buFont typeface="Wingdings" pitchFamily="2" charset="2"/>
              <a:buNone/>
              <a:defRPr sz="1477">
                <a:latin typeface="Arial" panose="020B0604020202020204" pitchFamily="34" charset="0"/>
                <a:ea typeface="ＭＳ Ｐゴシック" panose="020B0600070205080204" pitchFamily="50" charset="-128"/>
                <a:cs typeface="Arial" panose="020B0604020202020204" pitchFamily="34" charset="0"/>
              </a:defRPr>
            </a:lvl1pPr>
          </a:lstStyle>
          <a:p>
            <a:pPr marL="0" marR="0" lvl="0" indent="0" algn="l" defTabSz="844083" rtl="0" eaLnBrk="1" fontAlgn="auto" latinLnBrk="0" hangingPunct="1">
              <a:lnSpc>
                <a:spcPct val="100000"/>
              </a:lnSpc>
              <a:spcBef>
                <a:spcPct val="25000"/>
              </a:spcBef>
              <a:spcAft>
                <a:spcPts val="0"/>
              </a:spcAft>
              <a:buClrTx/>
              <a:buSzTx/>
              <a:buFont typeface="Wingdings" pitchFamily="2" charset="2"/>
              <a:buNone/>
              <a:tabLst/>
              <a:defRPr/>
            </a:pPr>
            <a:r>
              <a:rPr lang="ja-JP" altLang="en-US" smtClean="0"/>
              <a:t>マスタ サブタイトルの書式設定</a:t>
            </a:r>
            <a:endParaRPr lang="ja-JP" altLang="en-US" dirty="0"/>
          </a:p>
        </p:txBody>
      </p:sp>
      <p:sp>
        <p:nvSpPr>
          <p:cNvPr id="184" name="Rectangle 9"/>
          <p:cNvSpPr>
            <a:spLocks noGrp="1" noChangeArrowheads="1"/>
          </p:cNvSpPr>
          <p:nvPr>
            <p:ph type="ctrTitle" sz="quarter"/>
          </p:nvPr>
        </p:nvSpPr>
        <p:spPr bwMode="gray">
          <a:xfrm>
            <a:off x="1049215" y="1844824"/>
            <a:ext cx="7033846" cy="1981200"/>
          </a:xfrm>
          <a:prstGeom prst="rect">
            <a:avLst/>
          </a:prstGeom>
        </p:spPr>
        <p:txBody>
          <a:bodyPr tIns="43193" bIns="43193" anchor="ctr"/>
          <a:lstStyle>
            <a:lvl1pPr fontAlgn="ctr">
              <a:lnSpc>
                <a:spcPct val="125000"/>
              </a:lnSpc>
              <a:spcBef>
                <a:spcPct val="50000"/>
              </a:spcBef>
              <a:defRPr sz="2215">
                <a:latin typeface="HGP創英角ｺﾞｼｯｸUB" pitchFamily="50" charset="-128"/>
                <a:ea typeface="HGP創英角ｺﾞｼｯｸUB" pitchFamily="50" charset="-128"/>
              </a:defRPr>
            </a:lvl1pPr>
          </a:lstStyle>
          <a:p>
            <a:r>
              <a:rPr lang="ja-JP" altLang="en-US" dirty="0" smtClean="0"/>
              <a:t>マスタ タイトルの書式設定</a:t>
            </a:r>
            <a:endParaRPr lang="ja-JP" altLang="en-US" dirty="0"/>
          </a:p>
        </p:txBody>
      </p:sp>
      <p:sp>
        <p:nvSpPr>
          <p:cNvPr id="185" name="Line 282"/>
          <p:cNvSpPr>
            <a:spLocks noChangeShapeType="1"/>
          </p:cNvSpPr>
          <p:nvPr userDrawn="1"/>
        </p:nvSpPr>
        <p:spPr bwMode="auto">
          <a:xfrm>
            <a:off x="1049215" y="1268760"/>
            <a:ext cx="8094785" cy="0"/>
          </a:xfrm>
          <a:prstGeom prst="line">
            <a:avLst/>
          </a:prstGeom>
          <a:noFill/>
          <a:ln w="6350">
            <a:solidFill>
              <a:schemeClr val="accent6"/>
            </a:solidFill>
            <a:prstDash val="solid"/>
            <a:round/>
            <a:headEnd/>
            <a:tailEnd/>
          </a:ln>
          <a:effectLst/>
        </p:spPr>
        <p:txBody>
          <a:bodyPr/>
          <a:lstStyle/>
          <a:p>
            <a:pPr>
              <a:defRPr/>
            </a:pPr>
            <a:endParaRPr lang="ja-JP" altLang="en-US" sz="1662" dirty="0">
              <a:solidFill>
                <a:prstClr val="black"/>
              </a:solidFill>
            </a:endParaRPr>
          </a:p>
        </p:txBody>
      </p:sp>
      <p:sp>
        <p:nvSpPr>
          <p:cNvPr id="186" name="Line 197"/>
          <p:cNvSpPr>
            <a:spLocks noChangeShapeType="1"/>
          </p:cNvSpPr>
          <p:nvPr userDrawn="1"/>
        </p:nvSpPr>
        <p:spPr bwMode="auto">
          <a:xfrm>
            <a:off x="5556738" y="4953000"/>
            <a:ext cx="3587262" cy="0"/>
          </a:xfrm>
          <a:prstGeom prst="line">
            <a:avLst/>
          </a:prstGeom>
          <a:noFill/>
          <a:ln w="6350">
            <a:solidFill>
              <a:schemeClr val="accent6"/>
            </a:solidFill>
            <a:prstDash val="solid"/>
            <a:round/>
            <a:headEnd/>
            <a:tailEnd/>
          </a:ln>
          <a:effectLst/>
        </p:spPr>
        <p:txBody>
          <a:bodyPr/>
          <a:lstStyle/>
          <a:p>
            <a:pPr>
              <a:defRPr/>
            </a:pPr>
            <a:endParaRPr lang="ja-JP" altLang="en-US" sz="1662" dirty="0">
              <a:solidFill>
                <a:prstClr val="black"/>
              </a:solidFill>
            </a:endParaRPr>
          </a:p>
        </p:txBody>
      </p:sp>
      <p:sp>
        <p:nvSpPr>
          <p:cNvPr id="65" name="テキスト プレースホルダ 64"/>
          <p:cNvSpPr>
            <a:spLocks noGrp="1"/>
          </p:cNvSpPr>
          <p:nvPr>
            <p:ph type="body" sz="quarter" idx="10"/>
          </p:nvPr>
        </p:nvSpPr>
        <p:spPr>
          <a:xfrm>
            <a:off x="5569034" y="4581128"/>
            <a:ext cx="2060537" cy="288652"/>
          </a:xfrm>
        </p:spPr>
        <p:txBody>
          <a:bodyPr lIns="0" rIns="0" anchor="ctr" anchorCtr="0"/>
          <a:lstStyle>
            <a:lvl1pPr marL="0" indent="0">
              <a:buNone/>
              <a:defRPr sz="1292">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smtClean="0"/>
              <a:t>マスタ テキストの書式設定</a:t>
            </a:r>
          </a:p>
        </p:txBody>
      </p:sp>
      <p:sp>
        <p:nvSpPr>
          <p:cNvPr id="68" name="テキスト プレースホルダ 64"/>
          <p:cNvSpPr>
            <a:spLocks noGrp="1"/>
          </p:cNvSpPr>
          <p:nvPr>
            <p:ph type="body" sz="quarter" idx="11"/>
          </p:nvPr>
        </p:nvSpPr>
        <p:spPr>
          <a:xfrm>
            <a:off x="5569034" y="5085184"/>
            <a:ext cx="3390328" cy="648072"/>
          </a:xfrm>
        </p:spPr>
        <p:txBody>
          <a:bodyPr lIns="0" rIns="0" anchor="ctr" anchorCtr="0"/>
          <a:lstStyle>
            <a:lvl1pPr marL="0" indent="0">
              <a:spcBef>
                <a:spcPts val="0"/>
              </a:spcBef>
              <a:buNone/>
              <a:defRPr sz="1108">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smtClean="0"/>
              <a:t>マスタ テキストの書式設定</a:t>
            </a:r>
          </a:p>
        </p:txBody>
      </p:sp>
      <p:sp>
        <p:nvSpPr>
          <p:cNvPr id="69" name="テキスト プレースホルダ 64"/>
          <p:cNvSpPr>
            <a:spLocks noGrp="1"/>
          </p:cNvSpPr>
          <p:nvPr>
            <p:ph type="body" sz="quarter" idx="12"/>
          </p:nvPr>
        </p:nvSpPr>
        <p:spPr>
          <a:xfrm>
            <a:off x="5569034" y="5805264"/>
            <a:ext cx="3390328" cy="360040"/>
          </a:xfrm>
        </p:spPr>
        <p:txBody>
          <a:bodyPr lIns="0" rIns="0" anchor="ctr" anchorCtr="0"/>
          <a:lstStyle>
            <a:lvl1pPr marL="0" indent="0">
              <a:buNone/>
              <a:defRPr sz="1662">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smtClean="0"/>
              <a:t>マスタ テキストの書式設定</a:t>
            </a:r>
          </a:p>
        </p:txBody>
      </p:sp>
      <p:sp>
        <p:nvSpPr>
          <p:cNvPr id="70" name="テキスト プレースホルダ 64"/>
          <p:cNvSpPr>
            <a:spLocks noGrp="1"/>
          </p:cNvSpPr>
          <p:nvPr>
            <p:ph type="body" sz="quarter" idx="13"/>
          </p:nvPr>
        </p:nvSpPr>
        <p:spPr>
          <a:xfrm>
            <a:off x="5569034" y="6237312"/>
            <a:ext cx="3390328" cy="360040"/>
          </a:xfrm>
        </p:spPr>
        <p:txBody>
          <a:bodyPr lIns="0" rIns="0" anchor="ctr" anchorCtr="0"/>
          <a:lstStyle>
            <a:lvl1pPr marL="0" indent="0">
              <a:spcBef>
                <a:spcPts val="0"/>
              </a:spcBef>
              <a:buNone/>
              <a:defRPr sz="923">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smtClean="0"/>
              <a:t>マスタ テキストの書式設定</a:t>
            </a:r>
          </a:p>
        </p:txBody>
      </p:sp>
      <p:grpSp>
        <p:nvGrpSpPr>
          <p:cNvPr id="370" name="グループ化 369"/>
          <p:cNvGrpSpPr>
            <a:grpSpLocks noChangeAspect="1"/>
          </p:cNvGrpSpPr>
          <p:nvPr userDrawn="1"/>
        </p:nvGrpSpPr>
        <p:grpSpPr>
          <a:xfrm>
            <a:off x="5271427" y="152401"/>
            <a:ext cx="1163077" cy="603783"/>
            <a:chOff x="539552" y="3284984"/>
            <a:chExt cx="6537211" cy="3132584"/>
          </a:xfrm>
        </p:grpSpPr>
        <p:pic>
          <p:nvPicPr>
            <p:cNvPr id="371" name="Picture 300"/>
            <p:cNvPicPr>
              <a:picLocks noChangeAspect="1" noChangeArrowheads="1"/>
            </p:cNvPicPr>
            <p:nvPr/>
          </p:nvPicPr>
          <p:blipFill>
            <a:blip r:embed="rId2" cstate="print"/>
            <a:srcRect/>
            <a:stretch>
              <a:fillRect/>
            </a:stretch>
          </p:blipFill>
          <p:spPr bwMode="auto">
            <a:xfrm>
              <a:off x="2298908" y="3959694"/>
              <a:ext cx="4753741" cy="1839131"/>
            </a:xfrm>
            <a:prstGeom prst="rect">
              <a:avLst/>
            </a:prstGeom>
            <a:noFill/>
            <a:ln w="9525">
              <a:noFill/>
              <a:miter lim="800000"/>
              <a:headEnd/>
              <a:tailEnd/>
            </a:ln>
          </p:spPr>
        </p:pic>
        <p:sp>
          <p:nvSpPr>
            <p:cNvPr id="372" name="Freeform 290"/>
            <p:cNvSpPr>
              <a:spLocks noChangeAspect="1"/>
            </p:cNvSpPr>
            <p:nvPr userDrawn="1"/>
          </p:nvSpPr>
          <p:spPr bwMode="auto">
            <a:xfrm>
              <a:off x="3112261" y="3291008"/>
              <a:ext cx="397655" cy="1481953"/>
            </a:xfrm>
            <a:custGeom>
              <a:avLst/>
              <a:gdLst/>
              <a:ahLst/>
              <a:cxnLst>
                <a:cxn ang="0">
                  <a:pos x="132" y="0"/>
                </a:cxn>
                <a:cxn ang="0">
                  <a:pos x="0" y="0"/>
                </a:cxn>
                <a:cxn ang="0">
                  <a:pos x="0" y="0"/>
                </a:cxn>
                <a:cxn ang="0">
                  <a:pos x="5" y="121"/>
                </a:cxn>
                <a:cxn ang="0">
                  <a:pos x="7" y="183"/>
                </a:cxn>
                <a:cxn ang="0">
                  <a:pos x="8" y="246"/>
                </a:cxn>
                <a:cxn ang="0">
                  <a:pos x="8" y="246"/>
                </a:cxn>
                <a:cxn ang="0">
                  <a:pos x="7" y="310"/>
                </a:cxn>
                <a:cxn ang="0">
                  <a:pos x="5" y="372"/>
                </a:cxn>
                <a:cxn ang="0">
                  <a:pos x="0" y="492"/>
                </a:cxn>
                <a:cxn ang="0">
                  <a:pos x="132" y="492"/>
                </a:cxn>
                <a:cxn ang="0">
                  <a:pos x="132" y="492"/>
                </a:cxn>
                <a:cxn ang="0">
                  <a:pos x="127" y="372"/>
                </a:cxn>
                <a:cxn ang="0">
                  <a:pos x="124" y="310"/>
                </a:cxn>
                <a:cxn ang="0">
                  <a:pos x="124" y="246"/>
                </a:cxn>
                <a:cxn ang="0">
                  <a:pos x="124" y="246"/>
                </a:cxn>
                <a:cxn ang="0">
                  <a:pos x="124" y="183"/>
                </a:cxn>
                <a:cxn ang="0">
                  <a:pos x="127" y="121"/>
                </a:cxn>
                <a:cxn ang="0">
                  <a:pos x="132" y="0"/>
                </a:cxn>
                <a:cxn ang="0">
                  <a:pos x="132" y="0"/>
                </a:cxn>
              </a:cxnLst>
              <a:rect l="0" t="0" r="r" b="b"/>
              <a:pathLst>
                <a:path w="132" h="492">
                  <a:moveTo>
                    <a:pt x="132" y="0"/>
                  </a:moveTo>
                  <a:lnTo>
                    <a:pt x="0" y="0"/>
                  </a:lnTo>
                  <a:lnTo>
                    <a:pt x="0" y="0"/>
                  </a:lnTo>
                  <a:lnTo>
                    <a:pt x="5" y="121"/>
                  </a:lnTo>
                  <a:lnTo>
                    <a:pt x="7" y="183"/>
                  </a:lnTo>
                  <a:lnTo>
                    <a:pt x="8" y="246"/>
                  </a:lnTo>
                  <a:lnTo>
                    <a:pt x="8" y="246"/>
                  </a:lnTo>
                  <a:lnTo>
                    <a:pt x="7" y="310"/>
                  </a:lnTo>
                  <a:lnTo>
                    <a:pt x="5" y="372"/>
                  </a:lnTo>
                  <a:lnTo>
                    <a:pt x="0" y="492"/>
                  </a:lnTo>
                  <a:lnTo>
                    <a:pt x="132" y="492"/>
                  </a:lnTo>
                  <a:lnTo>
                    <a:pt x="132" y="492"/>
                  </a:lnTo>
                  <a:lnTo>
                    <a:pt x="127" y="372"/>
                  </a:lnTo>
                  <a:lnTo>
                    <a:pt x="124" y="310"/>
                  </a:lnTo>
                  <a:lnTo>
                    <a:pt x="124" y="246"/>
                  </a:lnTo>
                  <a:lnTo>
                    <a:pt x="124" y="246"/>
                  </a:lnTo>
                  <a:lnTo>
                    <a:pt x="124" y="183"/>
                  </a:lnTo>
                  <a:lnTo>
                    <a:pt x="127" y="121"/>
                  </a:lnTo>
                  <a:lnTo>
                    <a:pt x="132" y="0"/>
                  </a:lnTo>
                  <a:lnTo>
                    <a:pt x="132" y="0"/>
                  </a:lnTo>
                  <a:close/>
                </a:path>
              </a:pathLst>
            </a:custGeom>
            <a:solidFill>
              <a:srgbClr val="005BAC"/>
            </a:solidFill>
            <a:ln w="9525">
              <a:noFill/>
              <a:round/>
              <a:headEnd/>
              <a:tailEnd/>
            </a:ln>
          </p:spPr>
          <p:txBody>
            <a:bodyPr/>
            <a:lstStyle/>
            <a:p>
              <a:pPr>
                <a:defRPr/>
              </a:pPr>
              <a:endParaRPr lang="ja-JP" altLang="en-US" sz="1662" dirty="0">
                <a:solidFill>
                  <a:prstClr val="black"/>
                </a:solidFill>
              </a:endParaRPr>
            </a:p>
          </p:txBody>
        </p:sp>
        <p:sp>
          <p:nvSpPr>
            <p:cNvPr id="373" name="Freeform 291"/>
            <p:cNvSpPr>
              <a:spLocks noChangeAspect="1"/>
            </p:cNvSpPr>
            <p:nvPr userDrawn="1"/>
          </p:nvSpPr>
          <p:spPr bwMode="auto">
            <a:xfrm>
              <a:off x="539552" y="3284984"/>
              <a:ext cx="2536558" cy="1494002"/>
            </a:xfrm>
            <a:custGeom>
              <a:avLst/>
              <a:gdLst/>
              <a:ahLst/>
              <a:cxnLst>
                <a:cxn ang="0">
                  <a:pos x="670" y="265"/>
                </a:cxn>
                <a:cxn ang="0">
                  <a:pos x="719" y="240"/>
                </a:cxn>
                <a:cxn ang="0">
                  <a:pos x="757" y="208"/>
                </a:cxn>
                <a:cxn ang="0">
                  <a:pos x="780" y="168"/>
                </a:cxn>
                <a:cxn ang="0">
                  <a:pos x="786" y="148"/>
                </a:cxn>
                <a:cxn ang="0">
                  <a:pos x="788" y="127"/>
                </a:cxn>
                <a:cxn ang="0">
                  <a:pos x="788" y="115"/>
                </a:cxn>
                <a:cxn ang="0">
                  <a:pos x="784" y="92"/>
                </a:cxn>
                <a:cxn ang="0">
                  <a:pos x="776" y="72"/>
                </a:cxn>
                <a:cxn ang="0">
                  <a:pos x="765" y="54"/>
                </a:cxn>
                <a:cxn ang="0">
                  <a:pos x="757" y="46"/>
                </a:cxn>
                <a:cxn ang="0">
                  <a:pos x="724" y="22"/>
                </a:cxn>
                <a:cxn ang="0">
                  <a:pos x="683" y="8"/>
                </a:cxn>
                <a:cxn ang="0">
                  <a:pos x="637" y="2"/>
                </a:cxn>
                <a:cxn ang="0">
                  <a:pos x="586" y="0"/>
                </a:cxn>
                <a:cxn ang="0">
                  <a:pos x="529" y="2"/>
                </a:cxn>
                <a:cxn ang="0">
                  <a:pos x="413" y="5"/>
                </a:cxn>
                <a:cxn ang="0">
                  <a:pos x="364" y="5"/>
                </a:cxn>
                <a:cxn ang="0">
                  <a:pos x="372" y="167"/>
                </a:cxn>
                <a:cxn ang="0">
                  <a:pos x="373" y="313"/>
                </a:cxn>
                <a:cxn ang="0">
                  <a:pos x="311" y="242"/>
                </a:cxn>
                <a:cxn ang="0">
                  <a:pos x="187" y="86"/>
                </a:cxn>
                <a:cxn ang="0">
                  <a:pos x="0" y="5"/>
                </a:cxn>
                <a:cxn ang="0">
                  <a:pos x="7" y="126"/>
                </a:cxn>
                <a:cxn ang="0">
                  <a:pos x="10" y="251"/>
                </a:cxn>
                <a:cxn ang="0">
                  <a:pos x="8" y="315"/>
                </a:cxn>
                <a:cxn ang="0">
                  <a:pos x="0" y="497"/>
                </a:cxn>
                <a:cxn ang="0">
                  <a:pos x="107" y="497"/>
                </a:cxn>
                <a:cxn ang="0">
                  <a:pos x="97" y="319"/>
                </a:cxn>
                <a:cxn ang="0">
                  <a:pos x="95" y="165"/>
                </a:cxn>
                <a:cxn ang="0">
                  <a:pos x="162" y="242"/>
                </a:cxn>
                <a:cxn ang="0">
                  <a:pos x="299" y="410"/>
                </a:cxn>
                <a:cxn ang="0">
                  <a:pos x="362" y="497"/>
                </a:cxn>
                <a:cxn ang="0">
                  <a:pos x="473" y="497"/>
                </a:cxn>
                <a:cxn ang="0">
                  <a:pos x="467" y="315"/>
                </a:cxn>
                <a:cxn ang="0">
                  <a:pos x="465" y="251"/>
                </a:cxn>
                <a:cxn ang="0">
                  <a:pos x="468" y="68"/>
                </a:cxn>
                <a:cxn ang="0">
                  <a:pos x="502" y="67"/>
                </a:cxn>
                <a:cxn ang="0">
                  <a:pos x="543" y="67"/>
                </a:cxn>
                <a:cxn ang="0">
                  <a:pos x="591" y="72"/>
                </a:cxn>
                <a:cxn ang="0">
                  <a:pos x="618" y="84"/>
                </a:cxn>
                <a:cxn ang="0">
                  <a:pos x="630" y="94"/>
                </a:cxn>
                <a:cxn ang="0">
                  <a:pos x="643" y="113"/>
                </a:cxn>
                <a:cxn ang="0">
                  <a:pos x="649" y="145"/>
                </a:cxn>
                <a:cxn ang="0">
                  <a:pos x="648" y="154"/>
                </a:cxn>
                <a:cxn ang="0">
                  <a:pos x="643" y="175"/>
                </a:cxn>
                <a:cxn ang="0">
                  <a:pos x="634" y="192"/>
                </a:cxn>
                <a:cxn ang="0">
                  <a:pos x="618" y="208"/>
                </a:cxn>
                <a:cxn ang="0">
                  <a:pos x="589" y="227"/>
                </a:cxn>
                <a:cxn ang="0">
                  <a:pos x="542" y="245"/>
                </a:cxn>
                <a:cxn ang="0">
                  <a:pos x="515" y="253"/>
                </a:cxn>
                <a:cxn ang="0">
                  <a:pos x="603" y="370"/>
                </a:cxn>
                <a:cxn ang="0">
                  <a:pos x="689" y="497"/>
                </a:cxn>
                <a:cxn ang="0">
                  <a:pos x="843" y="497"/>
                </a:cxn>
                <a:cxn ang="0">
                  <a:pos x="707" y="318"/>
                </a:cxn>
                <a:cxn ang="0">
                  <a:pos x="670" y="265"/>
                </a:cxn>
              </a:cxnLst>
              <a:rect l="0" t="0" r="r" b="b"/>
              <a:pathLst>
                <a:path w="843" h="497">
                  <a:moveTo>
                    <a:pt x="670" y="265"/>
                  </a:moveTo>
                  <a:lnTo>
                    <a:pt x="670" y="265"/>
                  </a:lnTo>
                  <a:lnTo>
                    <a:pt x="697" y="254"/>
                  </a:lnTo>
                  <a:lnTo>
                    <a:pt x="719" y="240"/>
                  </a:lnTo>
                  <a:lnTo>
                    <a:pt x="740" y="226"/>
                  </a:lnTo>
                  <a:lnTo>
                    <a:pt x="757" y="208"/>
                  </a:lnTo>
                  <a:lnTo>
                    <a:pt x="770" y="189"/>
                  </a:lnTo>
                  <a:lnTo>
                    <a:pt x="780" y="168"/>
                  </a:lnTo>
                  <a:lnTo>
                    <a:pt x="784" y="159"/>
                  </a:lnTo>
                  <a:lnTo>
                    <a:pt x="786" y="148"/>
                  </a:lnTo>
                  <a:lnTo>
                    <a:pt x="788" y="138"/>
                  </a:lnTo>
                  <a:lnTo>
                    <a:pt x="788" y="127"/>
                  </a:lnTo>
                  <a:lnTo>
                    <a:pt x="788" y="127"/>
                  </a:lnTo>
                  <a:lnTo>
                    <a:pt x="788" y="115"/>
                  </a:lnTo>
                  <a:lnTo>
                    <a:pt x="786" y="103"/>
                  </a:lnTo>
                  <a:lnTo>
                    <a:pt x="784" y="92"/>
                  </a:lnTo>
                  <a:lnTo>
                    <a:pt x="781" y="81"/>
                  </a:lnTo>
                  <a:lnTo>
                    <a:pt x="776" y="72"/>
                  </a:lnTo>
                  <a:lnTo>
                    <a:pt x="770" y="62"/>
                  </a:lnTo>
                  <a:lnTo>
                    <a:pt x="765" y="54"/>
                  </a:lnTo>
                  <a:lnTo>
                    <a:pt x="757" y="46"/>
                  </a:lnTo>
                  <a:lnTo>
                    <a:pt x="757" y="46"/>
                  </a:lnTo>
                  <a:lnTo>
                    <a:pt x="742" y="32"/>
                  </a:lnTo>
                  <a:lnTo>
                    <a:pt x="724" y="22"/>
                  </a:lnTo>
                  <a:lnTo>
                    <a:pt x="705" y="14"/>
                  </a:lnTo>
                  <a:lnTo>
                    <a:pt x="683" y="8"/>
                  </a:lnTo>
                  <a:lnTo>
                    <a:pt x="661" y="5"/>
                  </a:lnTo>
                  <a:lnTo>
                    <a:pt x="637" y="2"/>
                  </a:lnTo>
                  <a:lnTo>
                    <a:pt x="611" y="2"/>
                  </a:lnTo>
                  <a:lnTo>
                    <a:pt x="586" y="0"/>
                  </a:lnTo>
                  <a:lnTo>
                    <a:pt x="586" y="0"/>
                  </a:lnTo>
                  <a:lnTo>
                    <a:pt x="529" y="2"/>
                  </a:lnTo>
                  <a:lnTo>
                    <a:pt x="470" y="3"/>
                  </a:lnTo>
                  <a:lnTo>
                    <a:pt x="413" y="5"/>
                  </a:lnTo>
                  <a:lnTo>
                    <a:pt x="364" y="5"/>
                  </a:lnTo>
                  <a:lnTo>
                    <a:pt x="364" y="5"/>
                  </a:lnTo>
                  <a:lnTo>
                    <a:pt x="368" y="86"/>
                  </a:lnTo>
                  <a:lnTo>
                    <a:pt x="372" y="167"/>
                  </a:lnTo>
                  <a:lnTo>
                    <a:pt x="373" y="243"/>
                  </a:lnTo>
                  <a:lnTo>
                    <a:pt x="373" y="313"/>
                  </a:lnTo>
                  <a:lnTo>
                    <a:pt x="373" y="313"/>
                  </a:lnTo>
                  <a:lnTo>
                    <a:pt x="311" y="242"/>
                  </a:lnTo>
                  <a:lnTo>
                    <a:pt x="249" y="165"/>
                  </a:lnTo>
                  <a:lnTo>
                    <a:pt x="187" y="86"/>
                  </a:lnTo>
                  <a:lnTo>
                    <a:pt x="129" y="5"/>
                  </a:lnTo>
                  <a:lnTo>
                    <a:pt x="0" y="5"/>
                  </a:lnTo>
                  <a:lnTo>
                    <a:pt x="0" y="5"/>
                  </a:lnTo>
                  <a:lnTo>
                    <a:pt x="7" y="126"/>
                  </a:lnTo>
                  <a:lnTo>
                    <a:pt x="8" y="188"/>
                  </a:lnTo>
                  <a:lnTo>
                    <a:pt x="10" y="251"/>
                  </a:lnTo>
                  <a:lnTo>
                    <a:pt x="10" y="251"/>
                  </a:lnTo>
                  <a:lnTo>
                    <a:pt x="8" y="315"/>
                  </a:lnTo>
                  <a:lnTo>
                    <a:pt x="7" y="377"/>
                  </a:lnTo>
                  <a:lnTo>
                    <a:pt x="0" y="497"/>
                  </a:lnTo>
                  <a:lnTo>
                    <a:pt x="107" y="497"/>
                  </a:lnTo>
                  <a:lnTo>
                    <a:pt x="107" y="497"/>
                  </a:lnTo>
                  <a:lnTo>
                    <a:pt x="100" y="408"/>
                  </a:lnTo>
                  <a:lnTo>
                    <a:pt x="97" y="319"/>
                  </a:lnTo>
                  <a:lnTo>
                    <a:pt x="95" y="238"/>
                  </a:lnTo>
                  <a:lnTo>
                    <a:pt x="95" y="165"/>
                  </a:lnTo>
                  <a:lnTo>
                    <a:pt x="95" y="165"/>
                  </a:lnTo>
                  <a:lnTo>
                    <a:pt x="162" y="242"/>
                  </a:lnTo>
                  <a:lnTo>
                    <a:pt x="230" y="324"/>
                  </a:lnTo>
                  <a:lnTo>
                    <a:pt x="299" y="410"/>
                  </a:lnTo>
                  <a:lnTo>
                    <a:pt x="330" y="454"/>
                  </a:lnTo>
                  <a:lnTo>
                    <a:pt x="362" y="497"/>
                  </a:lnTo>
                  <a:lnTo>
                    <a:pt x="473" y="497"/>
                  </a:lnTo>
                  <a:lnTo>
                    <a:pt x="473" y="497"/>
                  </a:lnTo>
                  <a:lnTo>
                    <a:pt x="468" y="377"/>
                  </a:lnTo>
                  <a:lnTo>
                    <a:pt x="467" y="315"/>
                  </a:lnTo>
                  <a:lnTo>
                    <a:pt x="465" y="251"/>
                  </a:lnTo>
                  <a:lnTo>
                    <a:pt x="465" y="251"/>
                  </a:lnTo>
                  <a:lnTo>
                    <a:pt x="465" y="159"/>
                  </a:lnTo>
                  <a:lnTo>
                    <a:pt x="468" y="68"/>
                  </a:lnTo>
                  <a:lnTo>
                    <a:pt x="468" y="68"/>
                  </a:lnTo>
                  <a:lnTo>
                    <a:pt x="502" y="67"/>
                  </a:lnTo>
                  <a:lnTo>
                    <a:pt x="543" y="67"/>
                  </a:lnTo>
                  <a:lnTo>
                    <a:pt x="543" y="67"/>
                  </a:lnTo>
                  <a:lnTo>
                    <a:pt x="568" y="68"/>
                  </a:lnTo>
                  <a:lnTo>
                    <a:pt x="591" y="72"/>
                  </a:lnTo>
                  <a:lnTo>
                    <a:pt x="610" y="80"/>
                  </a:lnTo>
                  <a:lnTo>
                    <a:pt x="618" y="84"/>
                  </a:lnTo>
                  <a:lnTo>
                    <a:pt x="624" y="89"/>
                  </a:lnTo>
                  <a:lnTo>
                    <a:pt x="630" y="94"/>
                  </a:lnTo>
                  <a:lnTo>
                    <a:pt x="635" y="100"/>
                  </a:lnTo>
                  <a:lnTo>
                    <a:pt x="643" y="113"/>
                  </a:lnTo>
                  <a:lnTo>
                    <a:pt x="648" y="127"/>
                  </a:lnTo>
                  <a:lnTo>
                    <a:pt x="649" y="145"/>
                  </a:lnTo>
                  <a:lnTo>
                    <a:pt x="649" y="145"/>
                  </a:lnTo>
                  <a:lnTo>
                    <a:pt x="648" y="154"/>
                  </a:lnTo>
                  <a:lnTo>
                    <a:pt x="646" y="165"/>
                  </a:lnTo>
                  <a:lnTo>
                    <a:pt x="643" y="175"/>
                  </a:lnTo>
                  <a:lnTo>
                    <a:pt x="638" y="184"/>
                  </a:lnTo>
                  <a:lnTo>
                    <a:pt x="634" y="192"/>
                  </a:lnTo>
                  <a:lnTo>
                    <a:pt x="626" y="200"/>
                  </a:lnTo>
                  <a:lnTo>
                    <a:pt x="618" y="208"/>
                  </a:lnTo>
                  <a:lnTo>
                    <a:pt x="610" y="215"/>
                  </a:lnTo>
                  <a:lnTo>
                    <a:pt x="589" y="227"/>
                  </a:lnTo>
                  <a:lnTo>
                    <a:pt x="567" y="237"/>
                  </a:lnTo>
                  <a:lnTo>
                    <a:pt x="542" y="245"/>
                  </a:lnTo>
                  <a:lnTo>
                    <a:pt x="515" y="253"/>
                  </a:lnTo>
                  <a:lnTo>
                    <a:pt x="515" y="253"/>
                  </a:lnTo>
                  <a:lnTo>
                    <a:pt x="557" y="308"/>
                  </a:lnTo>
                  <a:lnTo>
                    <a:pt x="603" y="370"/>
                  </a:lnTo>
                  <a:lnTo>
                    <a:pt x="648" y="435"/>
                  </a:lnTo>
                  <a:lnTo>
                    <a:pt x="689" y="497"/>
                  </a:lnTo>
                  <a:lnTo>
                    <a:pt x="843" y="497"/>
                  </a:lnTo>
                  <a:lnTo>
                    <a:pt x="843" y="497"/>
                  </a:lnTo>
                  <a:lnTo>
                    <a:pt x="748" y="375"/>
                  </a:lnTo>
                  <a:lnTo>
                    <a:pt x="707" y="318"/>
                  </a:lnTo>
                  <a:lnTo>
                    <a:pt x="670" y="265"/>
                  </a:lnTo>
                  <a:lnTo>
                    <a:pt x="670" y="265"/>
                  </a:lnTo>
                  <a:close/>
                </a:path>
              </a:pathLst>
            </a:custGeom>
            <a:solidFill>
              <a:srgbClr val="005BAC"/>
            </a:solidFill>
            <a:ln w="9525">
              <a:noFill/>
              <a:round/>
              <a:headEnd/>
              <a:tailEnd/>
            </a:ln>
          </p:spPr>
          <p:txBody>
            <a:bodyPr/>
            <a:lstStyle/>
            <a:p>
              <a:pPr>
                <a:defRPr/>
              </a:pPr>
              <a:endParaRPr lang="ja-JP" altLang="en-US" sz="1662" dirty="0">
                <a:solidFill>
                  <a:prstClr val="black"/>
                </a:solidFill>
              </a:endParaRPr>
            </a:p>
          </p:txBody>
        </p:sp>
        <p:sp>
          <p:nvSpPr>
            <p:cNvPr id="374" name="Freeform 292"/>
            <p:cNvSpPr>
              <a:spLocks noChangeAspect="1"/>
            </p:cNvSpPr>
            <p:nvPr userDrawn="1"/>
          </p:nvSpPr>
          <p:spPr bwMode="auto">
            <a:xfrm>
              <a:off x="3967822" y="4507897"/>
              <a:ext cx="518157" cy="692783"/>
            </a:xfrm>
            <a:custGeom>
              <a:avLst/>
              <a:gdLst/>
              <a:ahLst/>
              <a:cxnLst>
                <a:cxn ang="0">
                  <a:pos x="103" y="114"/>
                </a:cxn>
                <a:cxn ang="0">
                  <a:pos x="171" y="114"/>
                </a:cxn>
                <a:cxn ang="0">
                  <a:pos x="171" y="97"/>
                </a:cxn>
                <a:cxn ang="0">
                  <a:pos x="97" y="97"/>
                </a:cxn>
                <a:cxn ang="0">
                  <a:pos x="97" y="54"/>
                </a:cxn>
                <a:cxn ang="0">
                  <a:pos x="159" y="54"/>
                </a:cxn>
                <a:cxn ang="0">
                  <a:pos x="159" y="36"/>
                </a:cxn>
                <a:cxn ang="0">
                  <a:pos x="97" y="36"/>
                </a:cxn>
                <a:cxn ang="0">
                  <a:pos x="97" y="0"/>
                </a:cxn>
                <a:cxn ang="0">
                  <a:pos x="76" y="0"/>
                </a:cxn>
                <a:cxn ang="0">
                  <a:pos x="76" y="36"/>
                </a:cxn>
                <a:cxn ang="0">
                  <a:pos x="14" y="36"/>
                </a:cxn>
                <a:cxn ang="0">
                  <a:pos x="14" y="54"/>
                </a:cxn>
                <a:cxn ang="0">
                  <a:pos x="76" y="54"/>
                </a:cxn>
                <a:cxn ang="0">
                  <a:pos x="76" y="97"/>
                </a:cxn>
                <a:cxn ang="0">
                  <a:pos x="3" y="97"/>
                </a:cxn>
                <a:cxn ang="0">
                  <a:pos x="3" y="114"/>
                </a:cxn>
                <a:cxn ang="0">
                  <a:pos x="70" y="114"/>
                </a:cxn>
                <a:cxn ang="0">
                  <a:pos x="70" y="114"/>
                </a:cxn>
                <a:cxn ang="0">
                  <a:pos x="54" y="135"/>
                </a:cxn>
                <a:cxn ang="0">
                  <a:pos x="38" y="155"/>
                </a:cxn>
                <a:cxn ang="0">
                  <a:pos x="19" y="174"/>
                </a:cxn>
                <a:cxn ang="0">
                  <a:pos x="0" y="192"/>
                </a:cxn>
                <a:cxn ang="0">
                  <a:pos x="11" y="208"/>
                </a:cxn>
                <a:cxn ang="0">
                  <a:pos x="11" y="208"/>
                </a:cxn>
                <a:cxn ang="0">
                  <a:pos x="29" y="192"/>
                </a:cxn>
                <a:cxn ang="0">
                  <a:pos x="46" y="173"/>
                </a:cxn>
                <a:cxn ang="0">
                  <a:pos x="62" y="154"/>
                </a:cxn>
                <a:cxn ang="0">
                  <a:pos x="76" y="133"/>
                </a:cxn>
                <a:cxn ang="0">
                  <a:pos x="76" y="228"/>
                </a:cxn>
                <a:cxn ang="0">
                  <a:pos x="97" y="228"/>
                </a:cxn>
                <a:cxn ang="0">
                  <a:pos x="97" y="133"/>
                </a:cxn>
                <a:cxn ang="0">
                  <a:pos x="97" y="133"/>
                </a:cxn>
                <a:cxn ang="0">
                  <a:pos x="111" y="154"/>
                </a:cxn>
                <a:cxn ang="0">
                  <a:pos x="127" y="173"/>
                </a:cxn>
                <a:cxn ang="0">
                  <a:pos x="144" y="192"/>
                </a:cxn>
                <a:cxn ang="0">
                  <a:pos x="162" y="208"/>
                </a:cxn>
                <a:cxn ang="0">
                  <a:pos x="173" y="192"/>
                </a:cxn>
                <a:cxn ang="0">
                  <a:pos x="173" y="192"/>
                </a:cxn>
                <a:cxn ang="0">
                  <a:pos x="154" y="174"/>
                </a:cxn>
                <a:cxn ang="0">
                  <a:pos x="136" y="155"/>
                </a:cxn>
                <a:cxn ang="0">
                  <a:pos x="119" y="135"/>
                </a:cxn>
                <a:cxn ang="0">
                  <a:pos x="103" y="114"/>
                </a:cxn>
                <a:cxn ang="0">
                  <a:pos x="103" y="114"/>
                </a:cxn>
              </a:cxnLst>
              <a:rect l="0" t="0" r="r" b="b"/>
              <a:pathLst>
                <a:path w="173" h="228">
                  <a:moveTo>
                    <a:pt x="103" y="114"/>
                  </a:moveTo>
                  <a:lnTo>
                    <a:pt x="171" y="114"/>
                  </a:lnTo>
                  <a:lnTo>
                    <a:pt x="171" y="97"/>
                  </a:lnTo>
                  <a:lnTo>
                    <a:pt x="97" y="97"/>
                  </a:lnTo>
                  <a:lnTo>
                    <a:pt x="97" y="54"/>
                  </a:lnTo>
                  <a:lnTo>
                    <a:pt x="159" y="54"/>
                  </a:lnTo>
                  <a:lnTo>
                    <a:pt x="159" y="36"/>
                  </a:lnTo>
                  <a:lnTo>
                    <a:pt x="97" y="36"/>
                  </a:lnTo>
                  <a:lnTo>
                    <a:pt x="97" y="0"/>
                  </a:lnTo>
                  <a:lnTo>
                    <a:pt x="76" y="0"/>
                  </a:lnTo>
                  <a:lnTo>
                    <a:pt x="76" y="36"/>
                  </a:lnTo>
                  <a:lnTo>
                    <a:pt x="14" y="36"/>
                  </a:lnTo>
                  <a:lnTo>
                    <a:pt x="14" y="54"/>
                  </a:lnTo>
                  <a:lnTo>
                    <a:pt x="76" y="54"/>
                  </a:lnTo>
                  <a:lnTo>
                    <a:pt x="76" y="97"/>
                  </a:lnTo>
                  <a:lnTo>
                    <a:pt x="3" y="97"/>
                  </a:lnTo>
                  <a:lnTo>
                    <a:pt x="3" y="114"/>
                  </a:lnTo>
                  <a:lnTo>
                    <a:pt x="70" y="114"/>
                  </a:lnTo>
                  <a:lnTo>
                    <a:pt x="70" y="114"/>
                  </a:lnTo>
                  <a:lnTo>
                    <a:pt x="54" y="135"/>
                  </a:lnTo>
                  <a:lnTo>
                    <a:pt x="38" y="155"/>
                  </a:lnTo>
                  <a:lnTo>
                    <a:pt x="19" y="174"/>
                  </a:lnTo>
                  <a:lnTo>
                    <a:pt x="0" y="192"/>
                  </a:lnTo>
                  <a:lnTo>
                    <a:pt x="11" y="208"/>
                  </a:lnTo>
                  <a:lnTo>
                    <a:pt x="11" y="208"/>
                  </a:lnTo>
                  <a:lnTo>
                    <a:pt x="29" y="192"/>
                  </a:lnTo>
                  <a:lnTo>
                    <a:pt x="46" y="173"/>
                  </a:lnTo>
                  <a:lnTo>
                    <a:pt x="62" y="154"/>
                  </a:lnTo>
                  <a:lnTo>
                    <a:pt x="76" y="133"/>
                  </a:lnTo>
                  <a:lnTo>
                    <a:pt x="76" y="228"/>
                  </a:lnTo>
                  <a:lnTo>
                    <a:pt x="97" y="228"/>
                  </a:lnTo>
                  <a:lnTo>
                    <a:pt x="97" y="133"/>
                  </a:lnTo>
                  <a:lnTo>
                    <a:pt x="97" y="133"/>
                  </a:lnTo>
                  <a:lnTo>
                    <a:pt x="111" y="154"/>
                  </a:lnTo>
                  <a:lnTo>
                    <a:pt x="127" y="173"/>
                  </a:lnTo>
                  <a:lnTo>
                    <a:pt x="144" y="192"/>
                  </a:lnTo>
                  <a:lnTo>
                    <a:pt x="162" y="208"/>
                  </a:lnTo>
                  <a:lnTo>
                    <a:pt x="173" y="192"/>
                  </a:lnTo>
                  <a:lnTo>
                    <a:pt x="173" y="192"/>
                  </a:lnTo>
                  <a:lnTo>
                    <a:pt x="154" y="174"/>
                  </a:lnTo>
                  <a:lnTo>
                    <a:pt x="136" y="155"/>
                  </a:lnTo>
                  <a:lnTo>
                    <a:pt x="119" y="135"/>
                  </a:lnTo>
                  <a:lnTo>
                    <a:pt x="103" y="114"/>
                  </a:lnTo>
                  <a:lnTo>
                    <a:pt x="103" y="114"/>
                  </a:lnTo>
                  <a:close/>
                </a:path>
              </a:pathLst>
            </a:custGeom>
            <a:solidFill>
              <a:srgbClr val="FFFFFF"/>
            </a:solidFill>
            <a:ln w="9525">
              <a:noFill/>
              <a:round/>
              <a:headEnd/>
              <a:tailEnd/>
            </a:ln>
          </p:spPr>
          <p:txBody>
            <a:bodyPr/>
            <a:lstStyle/>
            <a:p>
              <a:pPr>
                <a:defRPr/>
              </a:pPr>
              <a:endParaRPr lang="ja-JP" altLang="en-US" sz="1662" dirty="0">
                <a:solidFill>
                  <a:prstClr val="black"/>
                </a:solidFill>
              </a:endParaRPr>
            </a:p>
          </p:txBody>
        </p:sp>
        <p:sp>
          <p:nvSpPr>
            <p:cNvPr id="375" name="Freeform 293"/>
            <p:cNvSpPr>
              <a:spLocks noChangeAspect="1"/>
            </p:cNvSpPr>
            <p:nvPr userDrawn="1"/>
          </p:nvSpPr>
          <p:spPr bwMode="auto">
            <a:xfrm>
              <a:off x="4630581" y="4507897"/>
              <a:ext cx="536232" cy="692783"/>
            </a:xfrm>
            <a:custGeom>
              <a:avLst/>
              <a:gdLst/>
              <a:ahLst/>
              <a:cxnLst>
                <a:cxn ang="0">
                  <a:pos x="108" y="125"/>
                </a:cxn>
                <a:cxn ang="0">
                  <a:pos x="172" y="125"/>
                </a:cxn>
                <a:cxn ang="0">
                  <a:pos x="172" y="108"/>
                </a:cxn>
                <a:cxn ang="0">
                  <a:pos x="143" y="108"/>
                </a:cxn>
                <a:cxn ang="0">
                  <a:pos x="143" y="63"/>
                </a:cxn>
                <a:cxn ang="0">
                  <a:pos x="124" y="63"/>
                </a:cxn>
                <a:cxn ang="0">
                  <a:pos x="124" y="108"/>
                </a:cxn>
                <a:cxn ang="0">
                  <a:pos x="97" y="108"/>
                </a:cxn>
                <a:cxn ang="0">
                  <a:pos x="97" y="46"/>
                </a:cxn>
                <a:cxn ang="0">
                  <a:pos x="164" y="46"/>
                </a:cxn>
                <a:cxn ang="0">
                  <a:pos x="164" y="30"/>
                </a:cxn>
                <a:cxn ang="0">
                  <a:pos x="97" y="30"/>
                </a:cxn>
                <a:cxn ang="0">
                  <a:pos x="97" y="0"/>
                </a:cxn>
                <a:cxn ang="0">
                  <a:pos x="78" y="0"/>
                </a:cxn>
                <a:cxn ang="0">
                  <a:pos x="78" y="30"/>
                </a:cxn>
                <a:cxn ang="0">
                  <a:pos x="12" y="30"/>
                </a:cxn>
                <a:cxn ang="0">
                  <a:pos x="12" y="46"/>
                </a:cxn>
                <a:cxn ang="0">
                  <a:pos x="78" y="46"/>
                </a:cxn>
                <a:cxn ang="0">
                  <a:pos x="78" y="108"/>
                </a:cxn>
                <a:cxn ang="0">
                  <a:pos x="50" y="108"/>
                </a:cxn>
                <a:cxn ang="0">
                  <a:pos x="50" y="63"/>
                </a:cxn>
                <a:cxn ang="0">
                  <a:pos x="32" y="63"/>
                </a:cxn>
                <a:cxn ang="0">
                  <a:pos x="32" y="108"/>
                </a:cxn>
                <a:cxn ang="0">
                  <a:pos x="4" y="108"/>
                </a:cxn>
                <a:cxn ang="0">
                  <a:pos x="4" y="125"/>
                </a:cxn>
                <a:cxn ang="0">
                  <a:pos x="67" y="125"/>
                </a:cxn>
                <a:cxn ang="0">
                  <a:pos x="67" y="125"/>
                </a:cxn>
                <a:cxn ang="0">
                  <a:pos x="51" y="144"/>
                </a:cxn>
                <a:cxn ang="0">
                  <a:pos x="35" y="162"/>
                </a:cxn>
                <a:cxn ang="0">
                  <a:pos x="18" y="179"/>
                </a:cxn>
                <a:cxn ang="0">
                  <a:pos x="0" y="195"/>
                </a:cxn>
                <a:cxn ang="0">
                  <a:pos x="12" y="211"/>
                </a:cxn>
                <a:cxn ang="0">
                  <a:pos x="12" y="211"/>
                </a:cxn>
                <a:cxn ang="0">
                  <a:pos x="29" y="195"/>
                </a:cxn>
                <a:cxn ang="0">
                  <a:pos x="46" y="176"/>
                </a:cxn>
                <a:cxn ang="0">
                  <a:pos x="64" y="157"/>
                </a:cxn>
                <a:cxn ang="0">
                  <a:pos x="78" y="138"/>
                </a:cxn>
                <a:cxn ang="0">
                  <a:pos x="78" y="228"/>
                </a:cxn>
                <a:cxn ang="0">
                  <a:pos x="97" y="228"/>
                </a:cxn>
                <a:cxn ang="0">
                  <a:pos x="97" y="138"/>
                </a:cxn>
                <a:cxn ang="0">
                  <a:pos x="97" y="138"/>
                </a:cxn>
                <a:cxn ang="0">
                  <a:pos x="112" y="157"/>
                </a:cxn>
                <a:cxn ang="0">
                  <a:pos x="129" y="176"/>
                </a:cxn>
                <a:cxn ang="0">
                  <a:pos x="147" y="195"/>
                </a:cxn>
                <a:cxn ang="0">
                  <a:pos x="164" y="211"/>
                </a:cxn>
                <a:cxn ang="0">
                  <a:pos x="175" y="195"/>
                </a:cxn>
                <a:cxn ang="0">
                  <a:pos x="175" y="195"/>
                </a:cxn>
                <a:cxn ang="0">
                  <a:pos x="158" y="179"/>
                </a:cxn>
                <a:cxn ang="0">
                  <a:pos x="140" y="162"/>
                </a:cxn>
                <a:cxn ang="0">
                  <a:pos x="124" y="144"/>
                </a:cxn>
                <a:cxn ang="0">
                  <a:pos x="108" y="125"/>
                </a:cxn>
                <a:cxn ang="0">
                  <a:pos x="108" y="125"/>
                </a:cxn>
              </a:cxnLst>
              <a:rect l="0" t="0" r="r" b="b"/>
              <a:pathLst>
                <a:path w="175" h="228">
                  <a:moveTo>
                    <a:pt x="108" y="125"/>
                  </a:moveTo>
                  <a:lnTo>
                    <a:pt x="172" y="125"/>
                  </a:lnTo>
                  <a:lnTo>
                    <a:pt x="172" y="108"/>
                  </a:lnTo>
                  <a:lnTo>
                    <a:pt x="143" y="108"/>
                  </a:lnTo>
                  <a:lnTo>
                    <a:pt x="143" y="63"/>
                  </a:lnTo>
                  <a:lnTo>
                    <a:pt x="124" y="63"/>
                  </a:lnTo>
                  <a:lnTo>
                    <a:pt x="124" y="108"/>
                  </a:lnTo>
                  <a:lnTo>
                    <a:pt x="97" y="108"/>
                  </a:lnTo>
                  <a:lnTo>
                    <a:pt x="97" y="46"/>
                  </a:lnTo>
                  <a:lnTo>
                    <a:pt x="164" y="46"/>
                  </a:lnTo>
                  <a:lnTo>
                    <a:pt x="164" y="30"/>
                  </a:lnTo>
                  <a:lnTo>
                    <a:pt x="97" y="30"/>
                  </a:lnTo>
                  <a:lnTo>
                    <a:pt x="97" y="0"/>
                  </a:lnTo>
                  <a:lnTo>
                    <a:pt x="78" y="0"/>
                  </a:lnTo>
                  <a:lnTo>
                    <a:pt x="78" y="30"/>
                  </a:lnTo>
                  <a:lnTo>
                    <a:pt x="12" y="30"/>
                  </a:lnTo>
                  <a:lnTo>
                    <a:pt x="12" y="46"/>
                  </a:lnTo>
                  <a:lnTo>
                    <a:pt x="78" y="46"/>
                  </a:lnTo>
                  <a:lnTo>
                    <a:pt x="78" y="108"/>
                  </a:lnTo>
                  <a:lnTo>
                    <a:pt x="50" y="108"/>
                  </a:lnTo>
                  <a:lnTo>
                    <a:pt x="50" y="63"/>
                  </a:lnTo>
                  <a:lnTo>
                    <a:pt x="32" y="63"/>
                  </a:lnTo>
                  <a:lnTo>
                    <a:pt x="32" y="108"/>
                  </a:lnTo>
                  <a:lnTo>
                    <a:pt x="4" y="108"/>
                  </a:lnTo>
                  <a:lnTo>
                    <a:pt x="4" y="125"/>
                  </a:lnTo>
                  <a:lnTo>
                    <a:pt x="67" y="125"/>
                  </a:lnTo>
                  <a:lnTo>
                    <a:pt x="67" y="125"/>
                  </a:lnTo>
                  <a:lnTo>
                    <a:pt x="51" y="144"/>
                  </a:lnTo>
                  <a:lnTo>
                    <a:pt x="35" y="162"/>
                  </a:lnTo>
                  <a:lnTo>
                    <a:pt x="18" y="179"/>
                  </a:lnTo>
                  <a:lnTo>
                    <a:pt x="0" y="195"/>
                  </a:lnTo>
                  <a:lnTo>
                    <a:pt x="12" y="211"/>
                  </a:lnTo>
                  <a:lnTo>
                    <a:pt x="12" y="211"/>
                  </a:lnTo>
                  <a:lnTo>
                    <a:pt x="29" y="195"/>
                  </a:lnTo>
                  <a:lnTo>
                    <a:pt x="46" y="176"/>
                  </a:lnTo>
                  <a:lnTo>
                    <a:pt x="64" y="157"/>
                  </a:lnTo>
                  <a:lnTo>
                    <a:pt x="78" y="138"/>
                  </a:lnTo>
                  <a:lnTo>
                    <a:pt x="78" y="228"/>
                  </a:lnTo>
                  <a:lnTo>
                    <a:pt x="97" y="228"/>
                  </a:lnTo>
                  <a:lnTo>
                    <a:pt x="97" y="138"/>
                  </a:lnTo>
                  <a:lnTo>
                    <a:pt x="97" y="138"/>
                  </a:lnTo>
                  <a:lnTo>
                    <a:pt x="112" y="157"/>
                  </a:lnTo>
                  <a:lnTo>
                    <a:pt x="129" y="176"/>
                  </a:lnTo>
                  <a:lnTo>
                    <a:pt x="147" y="195"/>
                  </a:lnTo>
                  <a:lnTo>
                    <a:pt x="164" y="211"/>
                  </a:lnTo>
                  <a:lnTo>
                    <a:pt x="175" y="195"/>
                  </a:lnTo>
                  <a:lnTo>
                    <a:pt x="175" y="195"/>
                  </a:lnTo>
                  <a:lnTo>
                    <a:pt x="158" y="179"/>
                  </a:lnTo>
                  <a:lnTo>
                    <a:pt x="140" y="162"/>
                  </a:lnTo>
                  <a:lnTo>
                    <a:pt x="124" y="144"/>
                  </a:lnTo>
                  <a:lnTo>
                    <a:pt x="108" y="125"/>
                  </a:lnTo>
                  <a:lnTo>
                    <a:pt x="108" y="125"/>
                  </a:lnTo>
                  <a:close/>
                </a:path>
              </a:pathLst>
            </a:custGeom>
            <a:solidFill>
              <a:srgbClr val="FFFFFF"/>
            </a:solidFill>
            <a:ln w="9525">
              <a:noFill/>
              <a:round/>
              <a:headEnd/>
              <a:tailEnd/>
            </a:ln>
          </p:spPr>
          <p:txBody>
            <a:bodyPr/>
            <a:lstStyle/>
            <a:p>
              <a:pPr>
                <a:defRPr/>
              </a:pPr>
              <a:endParaRPr lang="ja-JP" altLang="en-US" sz="1662" dirty="0">
                <a:solidFill>
                  <a:prstClr val="black"/>
                </a:solidFill>
              </a:endParaRPr>
            </a:p>
          </p:txBody>
        </p:sp>
        <p:sp>
          <p:nvSpPr>
            <p:cNvPr id="376" name="Rectangle 294"/>
            <p:cNvSpPr>
              <a:spLocks noChangeAspect="1" noChangeArrowheads="1"/>
            </p:cNvSpPr>
            <p:nvPr userDrawn="1"/>
          </p:nvSpPr>
          <p:spPr bwMode="auto">
            <a:xfrm>
              <a:off x="5636769" y="4580187"/>
              <a:ext cx="66276" cy="409646"/>
            </a:xfrm>
            <a:prstGeom prst="rect">
              <a:avLst/>
            </a:prstGeom>
            <a:solidFill>
              <a:srgbClr val="FFFFFF"/>
            </a:solidFill>
            <a:ln w="9525">
              <a:noFill/>
              <a:miter lim="800000"/>
              <a:headEnd/>
              <a:tailEnd/>
            </a:ln>
          </p:spPr>
          <p:txBody>
            <a:bodyPr/>
            <a:lstStyle/>
            <a:p>
              <a:pPr>
                <a:defRPr/>
              </a:pPr>
              <a:endParaRPr lang="ja-JP" altLang="en-US" sz="1662" dirty="0">
                <a:solidFill>
                  <a:prstClr val="black"/>
                </a:solidFill>
              </a:endParaRPr>
            </a:p>
          </p:txBody>
        </p:sp>
        <p:sp>
          <p:nvSpPr>
            <p:cNvPr id="377" name="Freeform 295"/>
            <p:cNvSpPr>
              <a:spLocks noChangeAspect="1"/>
            </p:cNvSpPr>
            <p:nvPr userDrawn="1"/>
          </p:nvSpPr>
          <p:spPr bwMode="auto">
            <a:xfrm>
              <a:off x="5293340" y="4531993"/>
              <a:ext cx="313304" cy="198799"/>
            </a:xfrm>
            <a:custGeom>
              <a:avLst/>
              <a:gdLst/>
              <a:ahLst/>
              <a:cxnLst>
                <a:cxn ang="0">
                  <a:pos x="70" y="8"/>
                </a:cxn>
                <a:cxn ang="0">
                  <a:pos x="70" y="8"/>
                </a:cxn>
                <a:cxn ang="0">
                  <a:pos x="65" y="2"/>
                </a:cxn>
                <a:cxn ang="0">
                  <a:pos x="62" y="0"/>
                </a:cxn>
                <a:cxn ang="0">
                  <a:pos x="57" y="0"/>
                </a:cxn>
                <a:cxn ang="0">
                  <a:pos x="57" y="0"/>
                </a:cxn>
                <a:cxn ang="0">
                  <a:pos x="54" y="0"/>
                </a:cxn>
                <a:cxn ang="0">
                  <a:pos x="49" y="3"/>
                </a:cxn>
                <a:cxn ang="0">
                  <a:pos x="44" y="8"/>
                </a:cxn>
                <a:cxn ang="0">
                  <a:pos x="44" y="8"/>
                </a:cxn>
                <a:cxn ang="0">
                  <a:pos x="24" y="30"/>
                </a:cxn>
                <a:cxn ang="0">
                  <a:pos x="0" y="51"/>
                </a:cxn>
                <a:cxn ang="0">
                  <a:pos x="9" y="67"/>
                </a:cxn>
                <a:cxn ang="0">
                  <a:pos x="9" y="67"/>
                </a:cxn>
                <a:cxn ang="0">
                  <a:pos x="35" y="43"/>
                </a:cxn>
                <a:cxn ang="0">
                  <a:pos x="57" y="17"/>
                </a:cxn>
                <a:cxn ang="0">
                  <a:pos x="57" y="17"/>
                </a:cxn>
                <a:cxn ang="0">
                  <a:pos x="74" y="35"/>
                </a:cxn>
                <a:cxn ang="0">
                  <a:pos x="97" y="56"/>
                </a:cxn>
                <a:cxn ang="0">
                  <a:pos x="106" y="41"/>
                </a:cxn>
                <a:cxn ang="0">
                  <a:pos x="106" y="41"/>
                </a:cxn>
                <a:cxn ang="0">
                  <a:pos x="89" y="25"/>
                </a:cxn>
                <a:cxn ang="0">
                  <a:pos x="70" y="8"/>
                </a:cxn>
                <a:cxn ang="0">
                  <a:pos x="70" y="8"/>
                </a:cxn>
              </a:cxnLst>
              <a:rect l="0" t="0" r="r" b="b"/>
              <a:pathLst>
                <a:path w="106" h="67">
                  <a:moveTo>
                    <a:pt x="70" y="8"/>
                  </a:moveTo>
                  <a:lnTo>
                    <a:pt x="70" y="8"/>
                  </a:lnTo>
                  <a:lnTo>
                    <a:pt x="65" y="2"/>
                  </a:lnTo>
                  <a:lnTo>
                    <a:pt x="62" y="0"/>
                  </a:lnTo>
                  <a:lnTo>
                    <a:pt x="57" y="0"/>
                  </a:lnTo>
                  <a:lnTo>
                    <a:pt x="57" y="0"/>
                  </a:lnTo>
                  <a:lnTo>
                    <a:pt x="54" y="0"/>
                  </a:lnTo>
                  <a:lnTo>
                    <a:pt x="49" y="3"/>
                  </a:lnTo>
                  <a:lnTo>
                    <a:pt x="44" y="8"/>
                  </a:lnTo>
                  <a:lnTo>
                    <a:pt x="44" y="8"/>
                  </a:lnTo>
                  <a:lnTo>
                    <a:pt x="24" y="30"/>
                  </a:lnTo>
                  <a:lnTo>
                    <a:pt x="0" y="51"/>
                  </a:lnTo>
                  <a:lnTo>
                    <a:pt x="9" y="67"/>
                  </a:lnTo>
                  <a:lnTo>
                    <a:pt x="9" y="67"/>
                  </a:lnTo>
                  <a:lnTo>
                    <a:pt x="35" y="43"/>
                  </a:lnTo>
                  <a:lnTo>
                    <a:pt x="57" y="17"/>
                  </a:lnTo>
                  <a:lnTo>
                    <a:pt x="57" y="17"/>
                  </a:lnTo>
                  <a:lnTo>
                    <a:pt x="74" y="35"/>
                  </a:lnTo>
                  <a:lnTo>
                    <a:pt x="97" y="56"/>
                  </a:lnTo>
                  <a:lnTo>
                    <a:pt x="106" y="41"/>
                  </a:lnTo>
                  <a:lnTo>
                    <a:pt x="106" y="41"/>
                  </a:lnTo>
                  <a:lnTo>
                    <a:pt x="89" y="25"/>
                  </a:lnTo>
                  <a:lnTo>
                    <a:pt x="70" y="8"/>
                  </a:lnTo>
                  <a:lnTo>
                    <a:pt x="70" y="8"/>
                  </a:lnTo>
                  <a:close/>
                </a:path>
              </a:pathLst>
            </a:custGeom>
            <a:solidFill>
              <a:srgbClr val="FFFFFF"/>
            </a:solidFill>
            <a:ln w="9525">
              <a:noFill/>
              <a:round/>
              <a:headEnd/>
              <a:tailEnd/>
            </a:ln>
          </p:spPr>
          <p:txBody>
            <a:bodyPr/>
            <a:lstStyle/>
            <a:p>
              <a:pPr>
                <a:defRPr/>
              </a:pPr>
              <a:endParaRPr lang="ja-JP" altLang="en-US" sz="1662" dirty="0">
                <a:solidFill>
                  <a:prstClr val="black"/>
                </a:solidFill>
              </a:endParaRPr>
            </a:p>
          </p:txBody>
        </p:sp>
        <p:sp>
          <p:nvSpPr>
            <p:cNvPr id="378" name="Freeform 296"/>
            <p:cNvSpPr>
              <a:spLocks noChangeAspect="1"/>
            </p:cNvSpPr>
            <p:nvPr userDrawn="1"/>
          </p:nvSpPr>
          <p:spPr bwMode="auto">
            <a:xfrm>
              <a:off x="5684970" y="4538018"/>
              <a:ext cx="132552" cy="632541"/>
            </a:xfrm>
            <a:custGeom>
              <a:avLst/>
              <a:gdLst/>
              <a:ahLst/>
              <a:cxnLst>
                <a:cxn ang="0">
                  <a:pos x="23" y="0"/>
                </a:cxn>
                <a:cxn ang="0">
                  <a:pos x="23" y="189"/>
                </a:cxn>
                <a:cxn ang="0">
                  <a:pos x="23" y="189"/>
                </a:cxn>
                <a:cxn ang="0">
                  <a:pos x="21" y="194"/>
                </a:cxn>
                <a:cxn ang="0">
                  <a:pos x="19" y="196"/>
                </a:cxn>
                <a:cxn ang="0">
                  <a:pos x="16" y="196"/>
                </a:cxn>
                <a:cxn ang="0">
                  <a:pos x="0" y="196"/>
                </a:cxn>
                <a:cxn ang="0">
                  <a:pos x="0" y="213"/>
                </a:cxn>
                <a:cxn ang="0">
                  <a:pos x="23" y="213"/>
                </a:cxn>
                <a:cxn ang="0">
                  <a:pos x="23" y="213"/>
                </a:cxn>
                <a:cxn ang="0">
                  <a:pos x="30" y="213"/>
                </a:cxn>
                <a:cxn ang="0">
                  <a:pos x="37" y="208"/>
                </a:cxn>
                <a:cxn ang="0">
                  <a:pos x="40" y="202"/>
                </a:cxn>
                <a:cxn ang="0">
                  <a:pos x="42" y="194"/>
                </a:cxn>
                <a:cxn ang="0">
                  <a:pos x="42" y="0"/>
                </a:cxn>
                <a:cxn ang="0">
                  <a:pos x="23" y="0"/>
                </a:cxn>
              </a:cxnLst>
              <a:rect l="0" t="0" r="r" b="b"/>
              <a:pathLst>
                <a:path w="42" h="213">
                  <a:moveTo>
                    <a:pt x="23" y="0"/>
                  </a:moveTo>
                  <a:lnTo>
                    <a:pt x="23" y="189"/>
                  </a:lnTo>
                  <a:lnTo>
                    <a:pt x="23" y="189"/>
                  </a:lnTo>
                  <a:lnTo>
                    <a:pt x="21" y="194"/>
                  </a:lnTo>
                  <a:lnTo>
                    <a:pt x="19" y="196"/>
                  </a:lnTo>
                  <a:lnTo>
                    <a:pt x="16" y="196"/>
                  </a:lnTo>
                  <a:lnTo>
                    <a:pt x="0" y="196"/>
                  </a:lnTo>
                  <a:lnTo>
                    <a:pt x="0" y="213"/>
                  </a:lnTo>
                  <a:lnTo>
                    <a:pt x="23" y="213"/>
                  </a:lnTo>
                  <a:lnTo>
                    <a:pt x="23" y="213"/>
                  </a:lnTo>
                  <a:lnTo>
                    <a:pt x="30" y="213"/>
                  </a:lnTo>
                  <a:lnTo>
                    <a:pt x="37" y="208"/>
                  </a:lnTo>
                  <a:lnTo>
                    <a:pt x="40" y="202"/>
                  </a:lnTo>
                  <a:lnTo>
                    <a:pt x="42" y="194"/>
                  </a:lnTo>
                  <a:lnTo>
                    <a:pt x="42" y="0"/>
                  </a:lnTo>
                  <a:lnTo>
                    <a:pt x="23" y="0"/>
                  </a:lnTo>
                  <a:close/>
                </a:path>
              </a:pathLst>
            </a:custGeom>
            <a:solidFill>
              <a:srgbClr val="FFFFFF"/>
            </a:solidFill>
            <a:ln w="9525">
              <a:noFill/>
              <a:round/>
              <a:headEnd/>
              <a:tailEnd/>
            </a:ln>
          </p:spPr>
          <p:txBody>
            <a:bodyPr/>
            <a:lstStyle/>
            <a:p>
              <a:pPr>
                <a:defRPr/>
              </a:pPr>
              <a:endParaRPr lang="ja-JP" altLang="en-US" sz="1662" dirty="0">
                <a:solidFill>
                  <a:prstClr val="black"/>
                </a:solidFill>
              </a:endParaRPr>
            </a:p>
          </p:txBody>
        </p:sp>
        <p:sp>
          <p:nvSpPr>
            <p:cNvPr id="379" name="Freeform 297"/>
            <p:cNvSpPr>
              <a:spLocks noChangeAspect="1" noEditPoints="1"/>
            </p:cNvSpPr>
            <p:nvPr userDrawn="1"/>
          </p:nvSpPr>
          <p:spPr bwMode="auto">
            <a:xfrm>
              <a:off x="5293340" y="4646453"/>
              <a:ext cx="313304" cy="518081"/>
            </a:xfrm>
            <a:custGeom>
              <a:avLst/>
              <a:gdLst/>
              <a:ahLst/>
              <a:cxnLst>
                <a:cxn ang="0">
                  <a:pos x="40" y="114"/>
                </a:cxn>
                <a:cxn ang="0">
                  <a:pos x="35" y="116"/>
                </a:cxn>
                <a:cxn ang="0">
                  <a:pos x="30" y="117"/>
                </a:cxn>
                <a:cxn ang="0">
                  <a:pos x="84" y="100"/>
                </a:cxn>
                <a:cxn ang="0">
                  <a:pos x="89" y="100"/>
                </a:cxn>
                <a:cxn ang="0">
                  <a:pos x="96" y="92"/>
                </a:cxn>
                <a:cxn ang="0">
                  <a:pos x="97" y="38"/>
                </a:cxn>
                <a:cxn ang="0">
                  <a:pos x="96" y="31"/>
                </a:cxn>
                <a:cxn ang="0">
                  <a:pos x="89" y="25"/>
                </a:cxn>
                <a:cxn ang="0">
                  <a:pos x="65" y="24"/>
                </a:cxn>
                <a:cxn ang="0">
                  <a:pos x="48" y="0"/>
                </a:cxn>
                <a:cxn ang="0">
                  <a:pos x="27" y="24"/>
                </a:cxn>
                <a:cxn ang="0">
                  <a:pos x="23" y="25"/>
                </a:cxn>
                <a:cxn ang="0">
                  <a:pos x="16" y="31"/>
                </a:cxn>
                <a:cxn ang="0">
                  <a:pos x="15" y="79"/>
                </a:cxn>
                <a:cxn ang="0">
                  <a:pos x="15" y="105"/>
                </a:cxn>
                <a:cxn ang="0">
                  <a:pos x="7" y="143"/>
                </a:cxn>
                <a:cxn ang="0">
                  <a:pos x="15" y="170"/>
                </a:cxn>
                <a:cxn ang="0">
                  <a:pos x="21" y="154"/>
                </a:cxn>
                <a:cxn ang="0">
                  <a:pos x="27" y="160"/>
                </a:cxn>
                <a:cxn ang="0">
                  <a:pos x="27" y="166"/>
                </a:cxn>
                <a:cxn ang="0">
                  <a:pos x="34" y="173"/>
                </a:cxn>
                <a:cxn ang="0">
                  <a:pos x="88" y="173"/>
                </a:cxn>
                <a:cxn ang="0">
                  <a:pos x="94" y="173"/>
                </a:cxn>
                <a:cxn ang="0">
                  <a:pos x="100" y="166"/>
                </a:cxn>
                <a:cxn ang="0">
                  <a:pos x="102" y="128"/>
                </a:cxn>
                <a:cxn ang="0">
                  <a:pos x="100" y="122"/>
                </a:cxn>
                <a:cxn ang="0">
                  <a:pos x="94" y="116"/>
                </a:cxn>
                <a:cxn ang="0">
                  <a:pos x="88" y="114"/>
                </a:cxn>
                <a:cxn ang="0">
                  <a:pos x="32" y="85"/>
                </a:cxn>
                <a:cxn ang="0">
                  <a:pos x="78" y="68"/>
                </a:cxn>
                <a:cxn ang="0">
                  <a:pos x="78" y="81"/>
                </a:cxn>
                <a:cxn ang="0">
                  <a:pos x="75" y="85"/>
                </a:cxn>
                <a:cxn ang="0">
                  <a:pos x="37" y="38"/>
                </a:cxn>
                <a:cxn ang="0">
                  <a:pos x="75" y="38"/>
                </a:cxn>
                <a:cxn ang="0">
                  <a:pos x="78" y="43"/>
                </a:cxn>
                <a:cxn ang="0">
                  <a:pos x="32" y="54"/>
                </a:cxn>
                <a:cxn ang="0">
                  <a:pos x="32" y="43"/>
                </a:cxn>
                <a:cxn ang="0">
                  <a:pos x="37" y="38"/>
                </a:cxn>
                <a:cxn ang="0">
                  <a:pos x="83" y="154"/>
                </a:cxn>
                <a:cxn ang="0">
                  <a:pos x="83" y="157"/>
                </a:cxn>
                <a:cxn ang="0">
                  <a:pos x="48" y="157"/>
                </a:cxn>
                <a:cxn ang="0">
                  <a:pos x="45" y="157"/>
                </a:cxn>
                <a:cxn ang="0">
                  <a:pos x="45" y="133"/>
                </a:cxn>
                <a:cxn ang="0">
                  <a:pos x="45" y="130"/>
                </a:cxn>
                <a:cxn ang="0">
                  <a:pos x="80" y="128"/>
                </a:cxn>
                <a:cxn ang="0">
                  <a:pos x="83" y="130"/>
                </a:cxn>
                <a:cxn ang="0">
                  <a:pos x="83" y="154"/>
                </a:cxn>
              </a:cxnLst>
              <a:rect l="0" t="0" r="r" b="b"/>
              <a:pathLst>
                <a:path w="102" h="173">
                  <a:moveTo>
                    <a:pt x="88" y="114"/>
                  </a:moveTo>
                  <a:lnTo>
                    <a:pt x="40" y="114"/>
                  </a:lnTo>
                  <a:lnTo>
                    <a:pt x="40" y="114"/>
                  </a:lnTo>
                  <a:lnTo>
                    <a:pt x="35" y="116"/>
                  </a:lnTo>
                  <a:lnTo>
                    <a:pt x="30" y="117"/>
                  </a:lnTo>
                  <a:lnTo>
                    <a:pt x="30" y="117"/>
                  </a:lnTo>
                  <a:lnTo>
                    <a:pt x="32" y="100"/>
                  </a:lnTo>
                  <a:lnTo>
                    <a:pt x="84" y="100"/>
                  </a:lnTo>
                  <a:lnTo>
                    <a:pt x="84" y="100"/>
                  </a:lnTo>
                  <a:lnTo>
                    <a:pt x="89" y="100"/>
                  </a:lnTo>
                  <a:lnTo>
                    <a:pt x="94" y="97"/>
                  </a:lnTo>
                  <a:lnTo>
                    <a:pt x="96" y="92"/>
                  </a:lnTo>
                  <a:lnTo>
                    <a:pt x="97" y="87"/>
                  </a:lnTo>
                  <a:lnTo>
                    <a:pt x="97" y="38"/>
                  </a:lnTo>
                  <a:lnTo>
                    <a:pt x="97" y="38"/>
                  </a:lnTo>
                  <a:lnTo>
                    <a:pt x="96" y="31"/>
                  </a:lnTo>
                  <a:lnTo>
                    <a:pt x="94" y="27"/>
                  </a:lnTo>
                  <a:lnTo>
                    <a:pt x="89" y="25"/>
                  </a:lnTo>
                  <a:lnTo>
                    <a:pt x="84" y="24"/>
                  </a:lnTo>
                  <a:lnTo>
                    <a:pt x="65" y="24"/>
                  </a:lnTo>
                  <a:lnTo>
                    <a:pt x="65" y="0"/>
                  </a:lnTo>
                  <a:lnTo>
                    <a:pt x="48" y="0"/>
                  </a:lnTo>
                  <a:lnTo>
                    <a:pt x="48" y="24"/>
                  </a:lnTo>
                  <a:lnTo>
                    <a:pt x="27" y="24"/>
                  </a:lnTo>
                  <a:lnTo>
                    <a:pt x="27" y="24"/>
                  </a:lnTo>
                  <a:lnTo>
                    <a:pt x="23" y="25"/>
                  </a:lnTo>
                  <a:lnTo>
                    <a:pt x="18" y="27"/>
                  </a:lnTo>
                  <a:lnTo>
                    <a:pt x="16" y="31"/>
                  </a:lnTo>
                  <a:lnTo>
                    <a:pt x="15" y="38"/>
                  </a:lnTo>
                  <a:lnTo>
                    <a:pt x="15" y="79"/>
                  </a:lnTo>
                  <a:lnTo>
                    <a:pt x="15" y="79"/>
                  </a:lnTo>
                  <a:lnTo>
                    <a:pt x="15" y="105"/>
                  </a:lnTo>
                  <a:lnTo>
                    <a:pt x="11" y="125"/>
                  </a:lnTo>
                  <a:lnTo>
                    <a:pt x="7" y="143"/>
                  </a:lnTo>
                  <a:lnTo>
                    <a:pt x="0" y="160"/>
                  </a:lnTo>
                  <a:lnTo>
                    <a:pt x="15" y="170"/>
                  </a:lnTo>
                  <a:lnTo>
                    <a:pt x="15" y="170"/>
                  </a:lnTo>
                  <a:lnTo>
                    <a:pt x="21" y="154"/>
                  </a:lnTo>
                  <a:lnTo>
                    <a:pt x="27" y="138"/>
                  </a:lnTo>
                  <a:lnTo>
                    <a:pt x="27" y="160"/>
                  </a:lnTo>
                  <a:lnTo>
                    <a:pt x="27" y="160"/>
                  </a:lnTo>
                  <a:lnTo>
                    <a:pt x="27" y="166"/>
                  </a:lnTo>
                  <a:lnTo>
                    <a:pt x="30" y="170"/>
                  </a:lnTo>
                  <a:lnTo>
                    <a:pt x="34" y="173"/>
                  </a:lnTo>
                  <a:lnTo>
                    <a:pt x="40" y="173"/>
                  </a:lnTo>
                  <a:lnTo>
                    <a:pt x="88" y="173"/>
                  </a:lnTo>
                  <a:lnTo>
                    <a:pt x="88" y="173"/>
                  </a:lnTo>
                  <a:lnTo>
                    <a:pt x="94" y="173"/>
                  </a:lnTo>
                  <a:lnTo>
                    <a:pt x="97" y="170"/>
                  </a:lnTo>
                  <a:lnTo>
                    <a:pt x="100" y="166"/>
                  </a:lnTo>
                  <a:lnTo>
                    <a:pt x="102" y="160"/>
                  </a:lnTo>
                  <a:lnTo>
                    <a:pt x="102" y="128"/>
                  </a:lnTo>
                  <a:lnTo>
                    <a:pt x="102" y="128"/>
                  </a:lnTo>
                  <a:lnTo>
                    <a:pt x="100" y="122"/>
                  </a:lnTo>
                  <a:lnTo>
                    <a:pt x="97" y="117"/>
                  </a:lnTo>
                  <a:lnTo>
                    <a:pt x="94" y="116"/>
                  </a:lnTo>
                  <a:lnTo>
                    <a:pt x="88" y="114"/>
                  </a:lnTo>
                  <a:lnTo>
                    <a:pt x="88" y="114"/>
                  </a:lnTo>
                  <a:close/>
                  <a:moveTo>
                    <a:pt x="75" y="85"/>
                  </a:moveTo>
                  <a:lnTo>
                    <a:pt x="32" y="85"/>
                  </a:lnTo>
                  <a:lnTo>
                    <a:pt x="32" y="68"/>
                  </a:lnTo>
                  <a:lnTo>
                    <a:pt x="78" y="68"/>
                  </a:lnTo>
                  <a:lnTo>
                    <a:pt x="78" y="81"/>
                  </a:lnTo>
                  <a:lnTo>
                    <a:pt x="78" y="81"/>
                  </a:lnTo>
                  <a:lnTo>
                    <a:pt x="78" y="84"/>
                  </a:lnTo>
                  <a:lnTo>
                    <a:pt x="75" y="85"/>
                  </a:lnTo>
                  <a:lnTo>
                    <a:pt x="75" y="85"/>
                  </a:lnTo>
                  <a:close/>
                  <a:moveTo>
                    <a:pt x="37" y="38"/>
                  </a:moveTo>
                  <a:lnTo>
                    <a:pt x="75" y="38"/>
                  </a:lnTo>
                  <a:lnTo>
                    <a:pt x="75" y="38"/>
                  </a:lnTo>
                  <a:lnTo>
                    <a:pt x="78" y="39"/>
                  </a:lnTo>
                  <a:lnTo>
                    <a:pt x="78" y="43"/>
                  </a:lnTo>
                  <a:lnTo>
                    <a:pt x="78" y="54"/>
                  </a:lnTo>
                  <a:lnTo>
                    <a:pt x="32" y="54"/>
                  </a:lnTo>
                  <a:lnTo>
                    <a:pt x="32" y="43"/>
                  </a:lnTo>
                  <a:lnTo>
                    <a:pt x="32" y="43"/>
                  </a:lnTo>
                  <a:lnTo>
                    <a:pt x="34" y="39"/>
                  </a:lnTo>
                  <a:lnTo>
                    <a:pt x="37" y="38"/>
                  </a:lnTo>
                  <a:lnTo>
                    <a:pt x="37" y="38"/>
                  </a:lnTo>
                  <a:close/>
                  <a:moveTo>
                    <a:pt x="83" y="154"/>
                  </a:moveTo>
                  <a:lnTo>
                    <a:pt x="83" y="154"/>
                  </a:lnTo>
                  <a:lnTo>
                    <a:pt x="83" y="157"/>
                  </a:lnTo>
                  <a:lnTo>
                    <a:pt x="80" y="157"/>
                  </a:lnTo>
                  <a:lnTo>
                    <a:pt x="48" y="157"/>
                  </a:lnTo>
                  <a:lnTo>
                    <a:pt x="48" y="157"/>
                  </a:lnTo>
                  <a:lnTo>
                    <a:pt x="45" y="157"/>
                  </a:lnTo>
                  <a:lnTo>
                    <a:pt x="45" y="154"/>
                  </a:lnTo>
                  <a:lnTo>
                    <a:pt x="45" y="133"/>
                  </a:lnTo>
                  <a:lnTo>
                    <a:pt x="45" y="133"/>
                  </a:lnTo>
                  <a:lnTo>
                    <a:pt x="45" y="130"/>
                  </a:lnTo>
                  <a:lnTo>
                    <a:pt x="48" y="128"/>
                  </a:lnTo>
                  <a:lnTo>
                    <a:pt x="80" y="128"/>
                  </a:lnTo>
                  <a:lnTo>
                    <a:pt x="80" y="128"/>
                  </a:lnTo>
                  <a:lnTo>
                    <a:pt x="83" y="130"/>
                  </a:lnTo>
                  <a:lnTo>
                    <a:pt x="83" y="133"/>
                  </a:lnTo>
                  <a:lnTo>
                    <a:pt x="83" y="154"/>
                  </a:lnTo>
                  <a:close/>
                </a:path>
              </a:pathLst>
            </a:custGeom>
            <a:solidFill>
              <a:srgbClr val="FFFFFF"/>
            </a:solidFill>
            <a:ln w="9525">
              <a:noFill/>
              <a:round/>
              <a:headEnd/>
              <a:tailEnd/>
            </a:ln>
          </p:spPr>
          <p:txBody>
            <a:bodyPr/>
            <a:lstStyle/>
            <a:p>
              <a:pPr>
                <a:defRPr/>
              </a:pPr>
              <a:endParaRPr lang="ja-JP" altLang="en-US" sz="1662" dirty="0">
                <a:solidFill>
                  <a:prstClr val="black"/>
                </a:solidFill>
              </a:endParaRPr>
            </a:p>
          </p:txBody>
        </p:sp>
        <p:sp>
          <p:nvSpPr>
            <p:cNvPr id="380" name="Freeform 298"/>
            <p:cNvSpPr>
              <a:spLocks noChangeAspect="1" noEditPoints="1"/>
            </p:cNvSpPr>
            <p:nvPr userDrawn="1"/>
          </p:nvSpPr>
          <p:spPr bwMode="auto">
            <a:xfrm>
              <a:off x="5956098" y="4538018"/>
              <a:ext cx="530207" cy="644589"/>
            </a:xfrm>
            <a:custGeom>
              <a:avLst/>
              <a:gdLst/>
              <a:ahLst/>
              <a:cxnLst>
                <a:cxn ang="0">
                  <a:pos x="155" y="184"/>
                </a:cxn>
                <a:cxn ang="0">
                  <a:pos x="152" y="192"/>
                </a:cxn>
                <a:cxn ang="0">
                  <a:pos x="146" y="196"/>
                </a:cxn>
                <a:cxn ang="0">
                  <a:pos x="136" y="196"/>
                </a:cxn>
                <a:cxn ang="0">
                  <a:pos x="127" y="196"/>
                </a:cxn>
                <a:cxn ang="0">
                  <a:pos x="122" y="196"/>
                </a:cxn>
                <a:cxn ang="0">
                  <a:pos x="119" y="189"/>
                </a:cxn>
                <a:cxn ang="0">
                  <a:pos x="117" y="142"/>
                </a:cxn>
                <a:cxn ang="0">
                  <a:pos x="166" y="126"/>
                </a:cxn>
                <a:cxn ang="0">
                  <a:pos x="117" y="86"/>
                </a:cxn>
                <a:cxn ang="0">
                  <a:pos x="139" y="75"/>
                </a:cxn>
                <a:cxn ang="0">
                  <a:pos x="166" y="95"/>
                </a:cxn>
                <a:cxn ang="0">
                  <a:pos x="176" y="78"/>
                </a:cxn>
                <a:cxn ang="0">
                  <a:pos x="144" y="56"/>
                </a:cxn>
                <a:cxn ang="0">
                  <a:pos x="165" y="34"/>
                </a:cxn>
                <a:cxn ang="0">
                  <a:pos x="152" y="22"/>
                </a:cxn>
                <a:cxn ang="0">
                  <a:pos x="132" y="45"/>
                </a:cxn>
                <a:cxn ang="0">
                  <a:pos x="119" y="34"/>
                </a:cxn>
                <a:cxn ang="0">
                  <a:pos x="127" y="0"/>
                </a:cxn>
                <a:cxn ang="0">
                  <a:pos x="108" y="22"/>
                </a:cxn>
                <a:cxn ang="0">
                  <a:pos x="98" y="11"/>
                </a:cxn>
                <a:cxn ang="0">
                  <a:pos x="95" y="7"/>
                </a:cxn>
                <a:cxn ang="0">
                  <a:pos x="85" y="3"/>
                </a:cxn>
                <a:cxn ang="0">
                  <a:pos x="32" y="2"/>
                </a:cxn>
                <a:cxn ang="0">
                  <a:pos x="70" y="18"/>
                </a:cxn>
                <a:cxn ang="0">
                  <a:pos x="57" y="32"/>
                </a:cxn>
                <a:cxn ang="0">
                  <a:pos x="43" y="46"/>
                </a:cxn>
                <a:cxn ang="0">
                  <a:pos x="11" y="34"/>
                </a:cxn>
                <a:cxn ang="0">
                  <a:pos x="30" y="57"/>
                </a:cxn>
                <a:cxn ang="0">
                  <a:pos x="14" y="68"/>
                </a:cxn>
                <a:cxn ang="0">
                  <a:pos x="8" y="95"/>
                </a:cxn>
                <a:cxn ang="0">
                  <a:pos x="35" y="75"/>
                </a:cxn>
                <a:cxn ang="0">
                  <a:pos x="54" y="86"/>
                </a:cxn>
                <a:cxn ang="0">
                  <a:pos x="54" y="95"/>
                </a:cxn>
                <a:cxn ang="0">
                  <a:pos x="8" y="126"/>
                </a:cxn>
                <a:cxn ang="0">
                  <a:pos x="49" y="142"/>
                </a:cxn>
                <a:cxn ang="0">
                  <a:pos x="43" y="159"/>
                </a:cxn>
                <a:cxn ang="0">
                  <a:pos x="35" y="175"/>
                </a:cxn>
                <a:cxn ang="0">
                  <a:pos x="6" y="199"/>
                </a:cxn>
                <a:cxn ang="0">
                  <a:pos x="16" y="215"/>
                </a:cxn>
                <a:cxn ang="0">
                  <a:pos x="35" y="200"/>
                </a:cxn>
                <a:cxn ang="0">
                  <a:pos x="51" y="184"/>
                </a:cxn>
                <a:cxn ang="0">
                  <a:pos x="62" y="164"/>
                </a:cxn>
                <a:cxn ang="0">
                  <a:pos x="68" y="142"/>
                </a:cxn>
                <a:cxn ang="0">
                  <a:pos x="100" y="191"/>
                </a:cxn>
                <a:cxn ang="0">
                  <a:pos x="100" y="200"/>
                </a:cxn>
                <a:cxn ang="0">
                  <a:pos x="108" y="210"/>
                </a:cxn>
                <a:cxn ang="0">
                  <a:pos x="122" y="213"/>
                </a:cxn>
                <a:cxn ang="0">
                  <a:pos x="136" y="213"/>
                </a:cxn>
                <a:cxn ang="0">
                  <a:pos x="149" y="213"/>
                </a:cxn>
                <a:cxn ang="0">
                  <a:pos x="160" y="211"/>
                </a:cxn>
                <a:cxn ang="0">
                  <a:pos x="166" y="207"/>
                </a:cxn>
                <a:cxn ang="0">
                  <a:pos x="171" y="191"/>
                </a:cxn>
                <a:cxn ang="0">
                  <a:pos x="155" y="165"/>
                </a:cxn>
                <a:cxn ang="0">
                  <a:pos x="87" y="24"/>
                </a:cxn>
                <a:cxn ang="0">
                  <a:pos x="97" y="35"/>
                </a:cxn>
                <a:cxn ang="0">
                  <a:pos x="133" y="70"/>
                </a:cxn>
                <a:cxn ang="0">
                  <a:pos x="41" y="70"/>
                </a:cxn>
                <a:cxn ang="0">
                  <a:pos x="87" y="24"/>
                </a:cxn>
                <a:cxn ang="0">
                  <a:pos x="71" y="126"/>
                </a:cxn>
                <a:cxn ang="0">
                  <a:pos x="73" y="97"/>
                </a:cxn>
                <a:cxn ang="0">
                  <a:pos x="100" y="86"/>
                </a:cxn>
                <a:cxn ang="0">
                  <a:pos x="71" y="126"/>
                </a:cxn>
              </a:cxnLst>
              <a:rect l="0" t="0" r="r" b="b"/>
              <a:pathLst>
                <a:path w="176" h="215">
                  <a:moveTo>
                    <a:pt x="155" y="184"/>
                  </a:moveTo>
                  <a:lnTo>
                    <a:pt x="155" y="184"/>
                  </a:lnTo>
                  <a:lnTo>
                    <a:pt x="154" y="189"/>
                  </a:lnTo>
                  <a:lnTo>
                    <a:pt x="152" y="192"/>
                  </a:lnTo>
                  <a:lnTo>
                    <a:pt x="151" y="196"/>
                  </a:lnTo>
                  <a:lnTo>
                    <a:pt x="146" y="196"/>
                  </a:lnTo>
                  <a:lnTo>
                    <a:pt x="146" y="196"/>
                  </a:lnTo>
                  <a:lnTo>
                    <a:pt x="136" y="196"/>
                  </a:lnTo>
                  <a:lnTo>
                    <a:pt x="136" y="196"/>
                  </a:lnTo>
                  <a:lnTo>
                    <a:pt x="127" y="196"/>
                  </a:lnTo>
                  <a:lnTo>
                    <a:pt x="127" y="196"/>
                  </a:lnTo>
                  <a:lnTo>
                    <a:pt x="122" y="196"/>
                  </a:lnTo>
                  <a:lnTo>
                    <a:pt x="120" y="192"/>
                  </a:lnTo>
                  <a:lnTo>
                    <a:pt x="119" y="189"/>
                  </a:lnTo>
                  <a:lnTo>
                    <a:pt x="117" y="184"/>
                  </a:lnTo>
                  <a:lnTo>
                    <a:pt x="117" y="142"/>
                  </a:lnTo>
                  <a:lnTo>
                    <a:pt x="166" y="142"/>
                  </a:lnTo>
                  <a:lnTo>
                    <a:pt x="166" y="126"/>
                  </a:lnTo>
                  <a:lnTo>
                    <a:pt x="117" y="126"/>
                  </a:lnTo>
                  <a:lnTo>
                    <a:pt x="117" y="86"/>
                  </a:lnTo>
                  <a:lnTo>
                    <a:pt x="139" y="86"/>
                  </a:lnTo>
                  <a:lnTo>
                    <a:pt x="139" y="75"/>
                  </a:lnTo>
                  <a:lnTo>
                    <a:pt x="139" y="75"/>
                  </a:lnTo>
                  <a:lnTo>
                    <a:pt x="166" y="95"/>
                  </a:lnTo>
                  <a:lnTo>
                    <a:pt x="176" y="78"/>
                  </a:lnTo>
                  <a:lnTo>
                    <a:pt x="176" y="78"/>
                  </a:lnTo>
                  <a:lnTo>
                    <a:pt x="159" y="68"/>
                  </a:lnTo>
                  <a:lnTo>
                    <a:pt x="144" y="56"/>
                  </a:lnTo>
                  <a:lnTo>
                    <a:pt x="144" y="56"/>
                  </a:lnTo>
                  <a:lnTo>
                    <a:pt x="165" y="34"/>
                  </a:lnTo>
                  <a:lnTo>
                    <a:pt x="152" y="22"/>
                  </a:lnTo>
                  <a:lnTo>
                    <a:pt x="152" y="22"/>
                  </a:lnTo>
                  <a:lnTo>
                    <a:pt x="132" y="45"/>
                  </a:lnTo>
                  <a:lnTo>
                    <a:pt x="132" y="45"/>
                  </a:lnTo>
                  <a:lnTo>
                    <a:pt x="119" y="34"/>
                  </a:lnTo>
                  <a:lnTo>
                    <a:pt x="119" y="34"/>
                  </a:lnTo>
                  <a:lnTo>
                    <a:pt x="139" y="11"/>
                  </a:lnTo>
                  <a:lnTo>
                    <a:pt x="127" y="0"/>
                  </a:lnTo>
                  <a:lnTo>
                    <a:pt x="127" y="0"/>
                  </a:lnTo>
                  <a:lnTo>
                    <a:pt x="108" y="22"/>
                  </a:lnTo>
                  <a:lnTo>
                    <a:pt x="108" y="22"/>
                  </a:lnTo>
                  <a:lnTo>
                    <a:pt x="98" y="11"/>
                  </a:lnTo>
                  <a:lnTo>
                    <a:pt x="98" y="11"/>
                  </a:lnTo>
                  <a:lnTo>
                    <a:pt x="95" y="7"/>
                  </a:lnTo>
                  <a:lnTo>
                    <a:pt x="90" y="3"/>
                  </a:lnTo>
                  <a:lnTo>
                    <a:pt x="85" y="3"/>
                  </a:lnTo>
                  <a:lnTo>
                    <a:pt x="79" y="2"/>
                  </a:lnTo>
                  <a:lnTo>
                    <a:pt x="32" y="2"/>
                  </a:lnTo>
                  <a:lnTo>
                    <a:pt x="32" y="18"/>
                  </a:lnTo>
                  <a:lnTo>
                    <a:pt x="70" y="18"/>
                  </a:lnTo>
                  <a:lnTo>
                    <a:pt x="70" y="18"/>
                  </a:lnTo>
                  <a:lnTo>
                    <a:pt x="57" y="32"/>
                  </a:lnTo>
                  <a:lnTo>
                    <a:pt x="43" y="46"/>
                  </a:lnTo>
                  <a:lnTo>
                    <a:pt x="43" y="46"/>
                  </a:lnTo>
                  <a:lnTo>
                    <a:pt x="24" y="22"/>
                  </a:lnTo>
                  <a:lnTo>
                    <a:pt x="11" y="34"/>
                  </a:lnTo>
                  <a:lnTo>
                    <a:pt x="11" y="34"/>
                  </a:lnTo>
                  <a:lnTo>
                    <a:pt x="30" y="57"/>
                  </a:lnTo>
                  <a:lnTo>
                    <a:pt x="30" y="57"/>
                  </a:lnTo>
                  <a:lnTo>
                    <a:pt x="14" y="68"/>
                  </a:lnTo>
                  <a:lnTo>
                    <a:pt x="0" y="78"/>
                  </a:lnTo>
                  <a:lnTo>
                    <a:pt x="8" y="95"/>
                  </a:lnTo>
                  <a:lnTo>
                    <a:pt x="8" y="95"/>
                  </a:lnTo>
                  <a:lnTo>
                    <a:pt x="35" y="75"/>
                  </a:lnTo>
                  <a:lnTo>
                    <a:pt x="35" y="86"/>
                  </a:lnTo>
                  <a:lnTo>
                    <a:pt x="54" y="86"/>
                  </a:lnTo>
                  <a:lnTo>
                    <a:pt x="54" y="95"/>
                  </a:lnTo>
                  <a:lnTo>
                    <a:pt x="54" y="95"/>
                  </a:lnTo>
                  <a:lnTo>
                    <a:pt x="52" y="126"/>
                  </a:lnTo>
                  <a:lnTo>
                    <a:pt x="8" y="126"/>
                  </a:lnTo>
                  <a:lnTo>
                    <a:pt x="8" y="142"/>
                  </a:lnTo>
                  <a:lnTo>
                    <a:pt x="49" y="142"/>
                  </a:lnTo>
                  <a:lnTo>
                    <a:pt x="49" y="142"/>
                  </a:lnTo>
                  <a:lnTo>
                    <a:pt x="43" y="159"/>
                  </a:lnTo>
                  <a:lnTo>
                    <a:pt x="39" y="167"/>
                  </a:lnTo>
                  <a:lnTo>
                    <a:pt x="35" y="175"/>
                  </a:lnTo>
                  <a:lnTo>
                    <a:pt x="22" y="188"/>
                  </a:lnTo>
                  <a:lnTo>
                    <a:pt x="6" y="199"/>
                  </a:lnTo>
                  <a:lnTo>
                    <a:pt x="16" y="215"/>
                  </a:lnTo>
                  <a:lnTo>
                    <a:pt x="16" y="215"/>
                  </a:lnTo>
                  <a:lnTo>
                    <a:pt x="25" y="208"/>
                  </a:lnTo>
                  <a:lnTo>
                    <a:pt x="35" y="200"/>
                  </a:lnTo>
                  <a:lnTo>
                    <a:pt x="43" y="192"/>
                  </a:lnTo>
                  <a:lnTo>
                    <a:pt x="51" y="184"/>
                  </a:lnTo>
                  <a:lnTo>
                    <a:pt x="57" y="175"/>
                  </a:lnTo>
                  <a:lnTo>
                    <a:pt x="62" y="164"/>
                  </a:lnTo>
                  <a:lnTo>
                    <a:pt x="65" y="154"/>
                  </a:lnTo>
                  <a:lnTo>
                    <a:pt x="68" y="142"/>
                  </a:lnTo>
                  <a:lnTo>
                    <a:pt x="100" y="142"/>
                  </a:lnTo>
                  <a:lnTo>
                    <a:pt x="100" y="191"/>
                  </a:lnTo>
                  <a:lnTo>
                    <a:pt x="100" y="191"/>
                  </a:lnTo>
                  <a:lnTo>
                    <a:pt x="100" y="200"/>
                  </a:lnTo>
                  <a:lnTo>
                    <a:pt x="105" y="207"/>
                  </a:lnTo>
                  <a:lnTo>
                    <a:pt x="108" y="210"/>
                  </a:lnTo>
                  <a:lnTo>
                    <a:pt x="111" y="211"/>
                  </a:lnTo>
                  <a:lnTo>
                    <a:pt x="122" y="213"/>
                  </a:lnTo>
                  <a:lnTo>
                    <a:pt x="122" y="213"/>
                  </a:lnTo>
                  <a:lnTo>
                    <a:pt x="136" y="213"/>
                  </a:lnTo>
                  <a:lnTo>
                    <a:pt x="136" y="213"/>
                  </a:lnTo>
                  <a:lnTo>
                    <a:pt x="149" y="213"/>
                  </a:lnTo>
                  <a:lnTo>
                    <a:pt x="149" y="213"/>
                  </a:lnTo>
                  <a:lnTo>
                    <a:pt x="160" y="211"/>
                  </a:lnTo>
                  <a:lnTo>
                    <a:pt x="163" y="210"/>
                  </a:lnTo>
                  <a:lnTo>
                    <a:pt x="166" y="207"/>
                  </a:lnTo>
                  <a:lnTo>
                    <a:pt x="171" y="200"/>
                  </a:lnTo>
                  <a:lnTo>
                    <a:pt x="171" y="191"/>
                  </a:lnTo>
                  <a:lnTo>
                    <a:pt x="171" y="165"/>
                  </a:lnTo>
                  <a:lnTo>
                    <a:pt x="155" y="165"/>
                  </a:lnTo>
                  <a:lnTo>
                    <a:pt x="155" y="184"/>
                  </a:lnTo>
                  <a:close/>
                  <a:moveTo>
                    <a:pt x="87" y="24"/>
                  </a:moveTo>
                  <a:lnTo>
                    <a:pt x="87" y="24"/>
                  </a:lnTo>
                  <a:lnTo>
                    <a:pt x="97" y="35"/>
                  </a:lnTo>
                  <a:lnTo>
                    <a:pt x="108" y="48"/>
                  </a:lnTo>
                  <a:lnTo>
                    <a:pt x="133" y="70"/>
                  </a:lnTo>
                  <a:lnTo>
                    <a:pt x="41" y="70"/>
                  </a:lnTo>
                  <a:lnTo>
                    <a:pt x="41" y="70"/>
                  </a:lnTo>
                  <a:lnTo>
                    <a:pt x="66" y="48"/>
                  </a:lnTo>
                  <a:lnTo>
                    <a:pt x="87" y="24"/>
                  </a:lnTo>
                  <a:lnTo>
                    <a:pt x="87" y="24"/>
                  </a:lnTo>
                  <a:close/>
                  <a:moveTo>
                    <a:pt x="71" y="126"/>
                  </a:moveTo>
                  <a:lnTo>
                    <a:pt x="71" y="126"/>
                  </a:lnTo>
                  <a:lnTo>
                    <a:pt x="73" y="97"/>
                  </a:lnTo>
                  <a:lnTo>
                    <a:pt x="73" y="86"/>
                  </a:lnTo>
                  <a:lnTo>
                    <a:pt x="100" y="86"/>
                  </a:lnTo>
                  <a:lnTo>
                    <a:pt x="100" y="126"/>
                  </a:lnTo>
                  <a:lnTo>
                    <a:pt x="71" y="126"/>
                  </a:lnTo>
                  <a:close/>
                </a:path>
              </a:pathLst>
            </a:custGeom>
            <a:solidFill>
              <a:srgbClr val="FFFFFF"/>
            </a:solidFill>
            <a:ln w="9525">
              <a:noFill/>
              <a:round/>
              <a:headEnd/>
              <a:tailEnd/>
            </a:ln>
          </p:spPr>
          <p:txBody>
            <a:bodyPr/>
            <a:lstStyle/>
            <a:p>
              <a:pPr>
                <a:defRPr/>
              </a:pPr>
              <a:endParaRPr lang="ja-JP" altLang="en-US" sz="1662" dirty="0">
                <a:solidFill>
                  <a:prstClr val="black"/>
                </a:solidFill>
              </a:endParaRPr>
            </a:p>
          </p:txBody>
        </p:sp>
        <p:sp>
          <p:nvSpPr>
            <p:cNvPr id="381" name="Freeform 299"/>
            <p:cNvSpPr>
              <a:spLocks noChangeAspect="1" noEditPoints="1"/>
            </p:cNvSpPr>
            <p:nvPr userDrawn="1"/>
          </p:nvSpPr>
          <p:spPr bwMode="auto">
            <a:xfrm>
              <a:off x="2889333" y="6134431"/>
              <a:ext cx="198828" cy="198799"/>
            </a:xfrm>
            <a:custGeom>
              <a:avLst/>
              <a:gdLst/>
              <a:ahLst/>
              <a:cxnLst>
                <a:cxn ang="0">
                  <a:pos x="65" y="39"/>
                </a:cxn>
                <a:cxn ang="0">
                  <a:pos x="19" y="39"/>
                </a:cxn>
                <a:cxn ang="0">
                  <a:pos x="19" y="39"/>
                </a:cxn>
                <a:cxn ang="0">
                  <a:pos x="21" y="44"/>
                </a:cxn>
                <a:cxn ang="0">
                  <a:pos x="24" y="47"/>
                </a:cxn>
                <a:cxn ang="0">
                  <a:pos x="29" y="50"/>
                </a:cxn>
                <a:cxn ang="0">
                  <a:pos x="35" y="52"/>
                </a:cxn>
                <a:cxn ang="0">
                  <a:pos x="35" y="52"/>
                </a:cxn>
                <a:cxn ang="0">
                  <a:pos x="40" y="50"/>
                </a:cxn>
                <a:cxn ang="0">
                  <a:pos x="43" y="49"/>
                </a:cxn>
                <a:cxn ang="0">
                  <a:pos x="49" y="44"/>
                </a:cxn>
                <a:cxn ang="0">
                  <a:pos x="62" y="55"/>
                </a:cxn>
                <a:cxn ang="0">
                  <a:pos x="62" y="55"/>
                </a:cxn>
                <a:cxn ang="0">
                  <a:pos x="56" y="60"/>
                </a:cxn>
                <a:cxn ang="0">
                  <a:pos x="49" y="63"/>
                </a:cxn>
                <a:cxn ang="0">
                  <a:pos x="43" y="66"/>
                </a:cxn>
                <a:cxn ang="0">
                  <a:pos x="35" y="66"/>
                </a:cxn>
                <a:cxn ang="0">
                  <a:pos x="35" y="66"/>
                </a:cxn>
                <a:cxn ang="0">
                  <a:pos x="27" y="66"/>
                </a:cxn>
                <a:cxn ang="0">
                  <a:pos x="21" y="65"/>
                </a:cxn>
                <a:cxn ang="0">
                  <a:pos x="14" y="61"/>
                </a:cxn>
                <a:cxn ang="0">
                  <a:pos x="10" y="57"/>
                </a:cxn>
                <a:cxn ang="0">
                  <a:pos x="5" y="52"/>
                </a:cxn>
                <a:cxn ang="0">
                  <a:pos x="2" y="47"/>
                </a:cxn>
                <a:cxn ang="0">
                  <a:pos x="0" y="41"/>
                </a:cxn>
                <a:cxn ang="0">
                  <a:pos x="0" y="33"/>
                </a:cxn>
                <a:cxn ang="0">
                  <a:pos x="0" y="33"/>
                </a:cxn>
                <a:cxn ang="0">
                  <a:pos x="0" y="27"/>
                </a:cxn>
                <a:cxn ang="0">
                  <a:pos x="2" y="20"/>
                </a:cxn>
                <a:cxn ang="0">
                  <a:pos x="5" y="14"/>
                </a:cxn>
                <a:cxn ang="0">
                  <a:pos x="8" y="9"/>
                </a:cxn>
                <a:cxn ang="0">
                  <a:pos x="13" y="4"/>
                </a:cxn>
                <a:cxn ang="0">
                  <a:pos x="19" y="1"/>
                </a:cxn>
                <a:cxn ang="0">
                  <a:pos x="26" y="0"/>
                </a:cxn>
                <a:cxn ang="0">
                  <a:pos x="32" y="0"/>
                </a:cxn>
                <a:cxn ang="0">
                  <a:pos x="32" y="0"/>
                </a:cxn>
                <a:cxn ang="0">
                  <a:pos x="40" y="0"/>
                </a:cxn>
                <a:cxn ang="0">
                  <a:pos x="48" y="1"/>
                </a:cxn>
                <a:cxn ang="0">
                  <a:pos x="53" y="6"/>
                </a:cxn>
                <a:cxn ang="0">
                  <a:pos x="57" y="11"/>
                </a:cxn>
                <a:cxn ang="0">
                  <a:pos x="62" y="15"/>
                </a:cxn>
                <a:cxn ang="0">
                  <a:pos x="64" y="23"/>
                </a:cxn>
                <a:cxn ang="0">
                  <a:pos x="65" y="30"/>
                </a:cxn>
                <a:cxn ang="0">
                  <a:pos x="65" y="39"/>
                </a:cxn>
                <a:cxn ang="0">
                  <a:pos x="65" y="39"/>
                </a:cxn>
                <a:cxn ang="0">
                  <a:pos x="46" y="25"/>
                </a:cxn>
                <a:cxn ang="0">
                  <a:pos x="46" y="25"/>
                </a:cxn>
                <a:cxn ang="0">
                  <a:pos x="45" y="20"/>
                </a:cxn>
                <a:cxn ang="0">
                  <a:pos x="41" y="17"/>
                </a:cxn>
                <a:cxn ang="0">
                  <a:pos x="38" y="14"/>
                </a:cxn>
                <a:cxn ang="0">
                  <a:pos x="34" y="14"/>
                </a:cxn>
                <a:cxn ang="0">
                  <a:pos x="34" y="14"/>
                </a:cxn>
                <a:cxn ang="0">
                  <a:pos x="27" y="14"/>
                </a:cxn>
                <a:cxn ang="0">
                  <a:pos x="24" y="17"/>
                </a:cxn>
                <a:cxn ang="0">
                  <a:pos x="21" y="20"/>
                </a:cxn>
                <a:cxn ang="0">
                  <a:pos x="19" y="25"/>
                </a:cxn>
                <a:cxn ang="0">
                  <a:pos x="46" y="25"/>
                </a:cxn>
              </a:cxnLst>
              <a:rect l="0" t="0" r="r" b="b"/>
              <a:pathLst>
                <a:path w="65" h="66">
                  <a:moveTo>
                    <a:pt x="65" y="39"/>
                  </a:moveTo>
                  <a:lnTo>
                    <a:pt x="19" y="39"/>
                  </a:lnTo>
                  <a:lnTo>
                    <a:pt x="19" y="39"/>
                  </a:lnTo>
                  <a:lnTo>
                    <a:pt x="21" y="44"/>
                  </a:lnTo>
                  <a:lnTo>
                    <a:pt x="24" y="47"/>
                  </a:lnTo>
                  <a:lnTo>
                    <a:pt x="29" y="50"/>
                  </a:lnTo>
                  <a:lnTo>
                    <a:pt x="35" y="52"/>
                  </a:lnTo>
                  <a:lnTo>
                    <a:pt x="35" y="52"/>
                  </a:lnTo>
                  <a:lnTo>
                    <a:pt x="40" y="50"/>
                  </a:lnTo>
                  <a:lnTo>
                    <a:pt x="43" y="49"/>
                  </a:lnTo>
                  <a:lnTo>
                    <a:pt x="49" y="44"/>
                  </a:lnTo>
                  <a:lnTo>
                    <a:pt x="62" y="55"/>
                  </a:lnTo>
                  <a:lnTo>
                    <a:pt x="62" y="55"/>
                  </a:lnTo>
                  <a:lnTo>
                    <a:pt x="56" y="60"/>
                  </a:lnTo>
                  <a:lnTo>
                    <a:pt x="49" y="63"/>
                  </a:lnTo>
                  <a:lnTo>
                    <a:pt x="43" y="66"/>
                  </a:lnTo>
                  <a:lnTo>
                    <a:pt x="35" y="66"/>
                  </a:lnTo>
                  <a:lnTo>
                    <a:pt x="35" y="66"/>
                  </a:lnTo>
                  <a:lnTo>
                    <a:pt x="27" y="66"/>
                  </a:lnTo>
                  <a:lnTo>
                    <a:pt x="21" y="65"/>
                  </a:lnTo>
                  <a:lnTo>
                    <a:pt x="14" y="61"/>
                  </a:lnTo>
                  <a:lnTo>
                    <a:pt x="10" y="57"/>
                  </a:lnTo>
                  <a:lnTo>
                    <a:pt x="5" y="52"/>
                  </a:lnTo>
                  <a:lnTo>
                    <a:pt x="2" y="47"/>
                  </a:lnTo>
                  <a:lnTo>
                    <a:pt x="0" y="41"/>
                  </a:lnTo>
                  <a:lnTo>
                    <a:pt x="0" y="33"/>
                  </a:lnTo>
                  <a:lnTo>
                    <a:pt x="0" y="33"/>
                  </a:lnTo>
                  <a:lnTo>
                    <a:pt x="0" y="27"/>
                  </a:lnTo>
                  <a:lnTo>
                    <a:pt x="2" y="20"/>
                  </a:lnTo>
                  <a:lnTo>
                    <a:pt x="5" y="14"/>
                  </a:lnTo>
                  <a:lnTo>
                    <a:pt x="8" y="9"/>
                  </a:lnTo>
                  <a:lnTo>
                    <a:pt x="13" y="4"/>
                  </a:lnTo>
                  <a:lnTo>
                    <a:pt x="19" y="1"/>
                  </a:lnTo>
                  <a:lnTo>
                    <a:pt x="26" y="0"/>
                  </a:lnTo>
                  <a:lnTo>
                    <a:pt x="32" y="0"/>
                  </a:lnTo>
                  <a:lnTo>
                    <a:pt x="32" y="0"/>
                  </a:lnTo>
                  <a:lnTo>
                    <a:pt x="40" y="0"/>
                  </a:lnTo>
                  <a:lnTo>
                    <a:pt x="48" y="1"/>
                  </a:lnTo>
                  <a:lnTo>
                    <a:pt x="53" y="6"/>
                  </a:lnTo>
                  <a:lnTo>
                    <a:pt x="57" y="11"/>
                  </a:lnTo>
                  <a:lnTo>
                    <a:pt x="62" y="15"/>
                  </a:lnTo>
                  <a:lnTo>
                    <a:pt x="64" y="23"/>
                  </a:lnTo>
                  <a:lnTo>
                    <a:pt x="65" y="30"/>
                  </a:lnTo>
                  <a:lnTo>
                    <a:pt x="65" y="39"/>
                  </a:lnTo>
                  <a:lnTo>
                    <a:pt x="65" y="39"/>
                  </a:lnTo>
                  <a:close/>
                  <a:moveTo>
                    <a:pt x="46" y="25"/>
                  </a:moveTo>
                  <a:lnTo>
                    <a:pt x="46" y="25"/>
                  </a:lnTo>
                  <a:lnTo>
                    <a:pt x="45" y="20"/>
                  </a:lnTo>
                  <a:lnTo>
                    <a:pt x="41" y="17"/>
                  </a:lnTo>
                  <a:lnTo>
                    <a:pt x="38" y="14"/>
                  </a:lnTo>
                  <a:lnTo>
                    <a:pt x="34" y="14"/>
                  </a:lnTo>
                  <a:lnTo>
                    <a:pt x="34" y="14"/>
                  </a:lnTo>
                  <a:lnTo>
                    <a:pt x="27" y="14"/>
                  </a:lnTo>
                  <a:lnTo>
                    <a:pt x="24" y="17"/>
                  </a:lnTo>
                  <a:lnTo>
                    <a:pt x="21" y="20"/>
                  </a:lnTo>
                  <a:lnTo>
                    <a:pt x="19" y="25"/>
                  </a:lnTo>
                  <a:lnTo>
                    <a:pt x="46" y="25"/>
                  </a:lnTo>
                  <a:close/>
                </a:path>
              </a:pathLst>
            </a:custGeom>
            <a:solidFill>
              <a:srgbClr val="0099D9"/>
            </a:solidFill>
            <a:ln w="9525">
              <a:noFill/>
              <a:round/>
              <a:headEnd/>
              <a:tailEnd/>
            </a:ln>
          </p:spPr>
          <p:txBody>
            <a:bodyPr/>
            <a:lstStyle/>
            <a:p>
              <a:pPr>
                <a:defRPr/>
              </a:pPr>
              <a:endParaRPr lang="ja-JP" altLang="en-US" sz="1662" dirty="0">
                <a:solidFill>
                  <a:prstClr val="black"/>
                </a:solidFill>
              </a:endParaRPr>
            </a:p>
          </p:txBody>
        </p:sp>
        <p:sp>
          <p:nvSpPr>
            <p:cNvPr id="382" name="Freeform 300"/>
            <p:cNvSpPr>
              <a:spLocks noChangeAspect="1"/>
            </p:cNvSpPr>
            <p:nvPr userDrawn="1"/>
          </p:nvSpPr>
          <p:spPr bwMode="auto">
            <a:xfrm>
              <a:off x="2696530" y="6134431"/>
              <a:ext cx="132552" cy="180726"/>
            </a:xfrm>
            <a:custGeom>
              <a:avLst/>
              <a:gdLst/>
              <a:ahLst/>
              <a:cxnLst>
                <a:cxn ang="0">
                  <a:pos x="0" y="1"/>
                </a:cxn>
                <a:cxn ang="0">
                  <a:pos x="20" y="1"/>
                </a:cxn>
                <a:cxn ang="0">
                  <a:pos x="20" y="11"/>
                </a:cxn>
                <a:cxn ang="0">
                  <a:pos x="20" y="11"/>
                </a:cxn>
                <a:cxn ang="0">
                  <a:pos x="20" y="11"/>
                </a:cxn>
                <a:cxn ang="0">
                  <a:pos x="24" y="6"/>
                </a:cxn>
                <a:cxn ang="0">
                  <a:pos x="28" y="3"/>
                </a:cxn>
                <a:cxn ang="0">
                  <a:pos x="33" y="0"/>
                </a:cxn>
                <a:cxn ang="0">
                  <a:pos x="39" y="0"/>
                </a:cxn>
                <a:cxn ang="0">
                  <a:pos x="39" y="0"/>
                </a:cxn>
                <a:cxn ang="0">
                  <a:pos x="46" y="0"/>
                </a:cxn>
                <a:cxn ang="0">
                  <a:pos x="46" y="19"/>
                </a:cxn>
                <a:cxn ang="0">
                  <a:pos x="46" y="19"/>
                </a:cxn>
                <a:cxn ang="0">
                  <a:pos x="36" y="17"/>
                </a:cxn>
                <a:cxn ang="0">
                  <a:pos x="36" y="17"/>
                </a:cxn>
                <a:cxn ang="0">
                  <a:pos x="30" y="17"/>
                </a:cxn>
                <a:cxn ang="0">
                  <a:pos x="25" y="20"/>
                </a:cxn>
                <a:cxn ang="0">
                  <a:pos x="22" y="27"/>
                </a:cxn>
                <a:cxn ang="0">
                  <a:pos x="20" y="36"/>
                </a:cxn>
                <a:cxn ang="0">
                  <a:pos x="20" y="65"/>
                </a:cxn>
                <a:cxn ang="0">
                  <a:pos x="0" y="65"/>
                </a:cxn>
                <a:cxn ang="0">
                  <a:pos x="0" y="1"/>
                </a:cxn>
              </a:cxnLst>
              <a:rect l="0" t="0" r="r" b="b"/>
              <a:pathLst>
                <a:path w="46" h="65">
                  <a:moveTo>
                    <a:pt x="0" y="1"/>
                  </a:moveTo>
                  <a:lnTo>
                    <a:pt x="20" y="1"/>
                  </a:lnTo>
                  <a:lnTo>
                    <a:pt x="20" y="11"/>
                  </a:lnTo>
                  <a:lnTo>
                    <a:pt x="20" y="11"/>
                  </a:lnTo>
                  <a:lnTo>
                    <a:pt x="20" y="11"/>
                  </a:lnTo>
                  <a:lnTo>
                    <a:pt x="24" y="6"/>
                  </a:lnTo>
                  <a:lnTo>
                    <a:pt x="28" y="3"/>
                  </a:lnTo>
                  <a:lnTo>
                    <a:pt x="33" y="0"/>
                  </a:lnTo>
                  <a:lnTo>
                    <a:pt x="39" y="0"/>
                  </a:lnTo>
                  <a:lnTo>
                    <a:pt x="39" y="0"/>
                  </a:lnTo>
                  <a:lnTo>
                    <a:pt x="46" y="0"/>
                  </a:lnTo>
                  <a:lnTo>
                    <a:pt x="46" y="19"/>
                  </a:lnTo>
                  <a:lnTo>
                    <a:pt x="46" y="19"/>
                  </a:lnTo>
                  <a:lnTo>
                    <a:pt x="36" y="17"/>
                  </a:lnTo>
                  <a:lnTo>
                    <a:pt x="36" y="17"/>
                  </a:lnTo>
                  <a:lnTo>
                    <a:pt x="30" y="17"/>
                  </a:lnTo>
                  <a:lnTo>
                    <a:pt x="25" y="20"/>
                  </a:lnTo>
                  <a:lnTo>
                    <a:pt x="22" y="27"/>
                  </a:lnTo>
                  <a:lnTo>
                    <a:pt x="20" y="36"/>
                  </a:lnTo>
                  <a:lnTo>
                    <a:pt x="20" y="65"/>
                  </a:lnTo>
                  <a:lnTo>
                    <a:pt x="0" y="65"/>
                  </a:lnTo>
                  <a:lnTo>
                    <a:pt x="0" y="1"/>
                  </a:lnTo>
                  <a:close/>
                </a:path>
              </a:pathLst>
            </a:custGeom>
            <a:solidFill>
              <a:srgbClr val="0099D9"/>
            </a:solidFill>
            <a:ln w="9525">
              <a:noFill/>
              <a:round/>
              <a:headEnd/>
              <a:tailEnd/>
            </a:ln>
          </p:spPr>
          <p:txBody>
            <a:bodyPr/>
            <a:lstStyle/>
            <a:p>
              <a:pPr>
                <a:defRPr/>
              </a:pPr>
              <a:endParaRPr lang="ja-JP" altLang="en-US" sz="1662" dirty="0">
                <a:solidFill>
                  <a:prstClr val="black"/>
                </a:solidFill>
              </a:endParaRPr>
            </a:p>
          </p:txBody>
        </p:sp>
        <p:sp>
          <p:nvSpPr>
            <p:cNvPr id="383" name="Freeform 301"/>
            <p:cNvSpPr>
              <a:spLocks noChangeAspect="1"/>
            </p:cNvSpPr>
            <p:nvPr userDrawn="1"/>
          </p:nvSpPr>
          <p:spPr bwMode="auto">
            <a:xfrm>
              <a:off x="7010487" y="6266963"/>
              <a:ext cx="66276" cy="72290"/>
            </a:xfrm>
            <a:custGeom>
              <a:avLst/>
              <a:gdLst/>
              <a:ahLst/>
              <a:cxnLst>
                <a:cxn ang="0">
                  <a:pos x="13" y="0"/>
                </a:cxn>
                <a:cxn ang="0">
                  <a:pos x="13" y="0"/>
                </a:cxn>
                <a:cxn ang="0">
                  <a:pos x="16" y="2"/>
                </a:cxn>
                <a:cxn ang="0">
                  <a:pos x="21" y="3"/>
                </a:cxn>
                <a:cxn ang="0">
                  <a:pos x="22" y="8"/>
                </a:cxn>
                <a:cxn ang="0">
                  <a:pos x="24" y="11"/>
                </a:cxn>
                <a:cxn ang="0">
                  <a:pos x="24" y="11"/>
                </a:cxn>
                <a:cxn ang="0">
                  <a:pos x="22" y="16"/>
                </a:cxn>
                <a:cxn ang="0">
                  <a:pos x="21" y="19"/>
                </a:cxn>
                <a:cxn ang="0">
                  <a:pos x="16" y="22"/>
                </a:cxn>
                <a:cxn ang="0">
                  <a:pos x="13" y="24"/>
                </a:cxn>
                <a:cxn ang="0">
                  <a:pos x="13" y="24"/>
                </a:cxn>
                <a:cxn ang="0">
                  <a:pos x="8" y="22"/>
                </a:cxn>
                <a:cxn ang="0">
                  <a:pos x="3" y="21"/>
                </a:cxn>
                <a:cxn ang="0">
                  <a:pos x="2" y="16"/>
                </a:cxn>
                <a:cxn ang="0">
                  <a:pos x="0" y="13"/>
                </a:cxn>
                <a:cxn ang="0">
                  <a:pos x="0" y="13"/>
                </a:cxn>
                <a:cxn ang="0">
                  <a:pos x="2" y="8"/>
                </a:cxn>
                <a:cxn ang="0">
                  <a:pos x="3" y="3"/>
                </a:cxn>
                <a:cxn ang="0">
                  <a:pos x="8" y="2"/>
                </a:cxn>
                <a:cxn ang="0">
                  <a:pos x="13" y="0"/>
                </a:cxn>
                <a:cxn ang="0">
                  <a:pos x="13" y="0"/>
                </a:cxn>
              </a:cxnLst>
              <a:rect l="0" t="0" r="r" b="b"/>
              <a:pathLst>
                <a:path w="24" h="24">
                  <a:moveTo>
                    <a:pt x="13" y="0"/>
                  </a:moveTo>
                  <a:lnTo>
                    <a:pt x="13" y="0"/>
                  </a:lnTo>
                  <a:lnTo>
                    <a:pt x="16" y="2"/>
                  </a:lnTo>
                  <a:lnTo>
                    <a:pt x="21" y="3"/>
                  </a:lnTo>
                  <a:lnTo>
                    <a:pt x="22" y="8"/>
                  </a:lnTo>
                  <a:lnTo>
                    <a:pt x="24" y="11"/>
                  </a:lnTo>
                  <a:lnTo>
                    <a:pt x="24" y="11"/>
                  </a:lnTo>
                  <a:lnTo>
                    <a:pt x="22" y="16"/>
                  </a:lnTo>
                  <a:lnTo>
                    <a:pt x="21" y="19"/>
                  </a:lnTo>
                  <a:lnTo>
                    <a:pt x="16" y="22"/>
                  </a:lnTo>
                  <a:lnTo>
                    <a:pt x="13" y="24"/>
                  </a:lnTo>
                  <a:lnTo>
                    <a:pt x="13" y="24"/>
                  </a:lnTo>
                  <a:lnTo>
                    <a:pt x="8" y="22"/>
                  </a:lnTo>
                  <a:lnTo>
                    <a:pt x="3" y="21"/>
                  </a:lnTo>
                  <a:lnTo>
                    <a:pt x="2" y="16"/>
                  </a:lnTo>
                  <a:lnTo>
                    <a:pt x="0" y="13"/>
                  </a:lnTo>
                  <a:lnTo>
                    <a:pt x="0" y="13"/>
                  </a:lnTo>
                  <a:lnTo>
                    <a:pt x="2" y="8"/>
                  </a:lnTo>
                  <a:lnTo>
                    <a:pt x="3" y="3"/>
                  </a:lnTo>
                  <a:lnTo>
                    <a:pt x="8" y="2"/>
                  </a:lnTo>
                  <a:lnTo>
                    <a:pt x="13" y="0"/>
                  </a:lnTo>
                  <a:lnTo>
                    <a:pt x="13" y="0"/>
                  </a:lnTo>
                  <a:close/>
                </a:path>
              </a:pathLst>
            </a:custGeom>
            <a:solidFill>
              <a:srgbClr val="0099D9"/>
            </a:solidFill>
            <a:ln w="9525">
              <a:noFill/>
              <a:round/>
              <a:headEnd/>
              <a:tailEnd/>
            </a:ln>
          </p:spPr>
          <p:txBody>
            <a:bodyPr/>
            <a:lstStyle/>
            <a:p>
              <a:pPr>
                <a:defRPr/>
              </a:pPr>
              <a:endParaRPr lang="ja-JP" altLang="en-US" sz="1662" dirty="0">
                <a:solidFill>
                  <a:prstClr val="black"/>
                </a:solidFill>
              </a:endParaRPr>
            </a:p>
          </p:txBody>
        </p:sp>
        <p:sp>
          <p:nvSpPr>
            <p:cNvPr id="384" name="Freeform 302"/>
            <p:cNvSpPr>
              <a:spLocks noChangeAspect="1"/>
            </p:cNvSpPr>
            <p:nvPr userDrawn="1"/>
          </p:nvSpPr>
          <p:spPr bwMode="auto">
            <a:xfrm>
              <a:off x="6522456" y="6134431"/>
              <a:ext cx="138577" cy="180726"/>
            </a:xfrm>
            <a:custGeom>
              <a:avLst/>
              <a:gdLst/>
              <a:ahLst/>
              <a:cxnLst>
                <a:cxn ang="0">
                  <a:pos x="0" y="1"/>
                </a:cxn>
                <a:cxn ang="0">
                  <a:pos x="21" y="1"/>
                </a:cxn>
                <a:cxn ang="0">
                  <a:pos x="21" y="11"/>
                </a:cxn>
                <a:cxn ang="0">
                  <a:pos x="21" y="11"/>
                </a:cxn>
                <a:cxn ang="0">
                  <a:pos x="21" y="11"/>
                </a:cxn>
                <a:cxn ang="0">
                  <a:pos x="24" y="6"/>
                </a:cxn>
                <a:cxn ang="0">
                  <a:pos x="29" y="3"/>
                </a:cxn>
                <a:cxn ang="0">
                  <a:pos x="34" y="0"/>
                </a:cxn>
                <a:cxn ang="0">
                  <a:pos x="40" y="0"/>
                </a:cxn>
                <a:cxn ang="0">
                  <a:pos x="40" y="0"/>
                </a:cxn>
                <a:cxn ang="0">
                  <a:pos x="46" y="0"/>
                </a:cxn>
                <a:cxn ang="0">
                  <a:pos x="46" y="19"/>
                </a:cxn>
                <a:cxn ang="0">
                  <a:pos x="46" y="19"/>
                </a:cxn>
                <a:cxn ang="0">
                  <a:pos x="38" y="17"/>
                </a:cxn>
                <a:cxn ang="0">
                  <a:pos x="38" y="17"/>
                </a:cxn>
                <a:cxn ang="0">
                  <a:pos x="32" y="17"/>
                </a:cxn>
                <a:cxn ang="0">
                  <a:pos x="26" y="20"/>
                </a:cxn>
                <a:cxn ang="0">
                  <a:pos x="22" y="27"/>
                </a:cxn>
                <a:cxn ang="0">
                  <a:pos x="21" y="36"/>
                </a:cxn>
                <a:cxn ang="0">
                  <a:pos x="21" y="65"/>
                </a:cxn>
                <a:cxn ang="0">
                  <a:pos x="0" y="65"/>
                </a:cxn>
                <a:cxn ang="0">
                  <a:pos x="0" y="1"/>
                </a:cxn>
              </a:cxnLst>
              <a:rect l="0" t="0" r="r" b="b"/>
              <a:pathLst>
                <a:path w="46" h="65">
                  <a:moveTo>
                    <a:pt x="0" y="1"/>
                  </a:moveTo>
                  <a:lnTo>
                    <a:pt x="21" y="1"/>
                  </a:lnTo>
                  <a:lnTo>
                    <a:pt x="21" y="11"/>
                  </a:lnTo>
                  <a:lnTo>
                    <a:pt x="21" y="11"/>
                  </a:lnTo>
                  <a:lnTo>
                    <a:pt x="21" y="11"/>
                  </a:lnTo>
                  <a:lnTo>
                    <a:pt x="24" y="6"/>
                  </a:lnTo>
                  <a:lnTo>
                    <a:pt x="29" y="3"/>
                  </a:lnTo>
                  <a:lnTo>
                    <a:pt x="34" y="0"/>
                  </a:lnTo>
                  <a:lnTo>
                    <a:pt x="40" y="0"/>
                  </a:lnTo>
                  <a:lnTo>
                    <a:pt x="40" y="0"/>
                  </a:lnTo>
                  <a:lnTo>
                    <a:pt x="46" y="0"/>
                  </a:lnTo>
                  <a:lnTo>
                    <a:pt x="46" y="19"/>
                  </a:lnTo>
                  <a:lnTo>
                    <a:pt x="46" y="19"/>
                  </a:lnTo>
                  <a:lnTo>
                    <a:pt x="38" y="17"/>
                  </a:lnTo>
                  <a:lnTo>
                    <a:pt x="38" y="17"/>
                  </a:lnTo>
                  <a:lnTo>
                    <a:pt x="32" y="17"/>
                  </a:lnTo>
                  <a:lnTo>
                    <a:pt x="26" y="20"/>
                  </a:lnTo>
                  <a:lnTo>
                    <a:pt x="22" y="27"/>
                  </a:lnTo>
                  <a:lnTo>
                    <a:pt x="21" y="36"/>
                  </a:lnTo>
                  <a:lnTo>
                    <a:pt x="21" y="65"/>
                  </a:lnTo>
                  <a:lnTo>
                    <a:pt x="0" y="65"/>
                  </a:lnTo>
                  <a:lnTo>
                    <a:pt x="0" y="1"/>
                  </a:lnTo>
                  <a:close/>
                </a:path>
              </a:pathLst>
            </a:custGeom>
            <a:solidFill>
              <a:srgbClr val="0099D9"/>
            </a:solidFill>
            <a:ln w="9525">
              <a:noFill/>
              <a:round/>
              <a:headEnd/>
              <a:tailEnd/>
            </a:ln>
          </p:spPr>
          <p:txBody>
            <a:bodyPr/>
            <a:lstStyle/>
            <a:p>
              <a:pPr>
                <a:defRPr/>
              </a:pPr>
              <a:endParaRPr lang="ja-JP" altLang="en-US" sz="1662" dirty="0">
                <a:solidFill>
                  <a:prstClr val="black"/>
                </a:solidFill>
              </a:endParaRPr>
            </a:p>
          </p:txBody>
        </p:sp>
        <p:sp>
          <p:nvSpPr>
            <p:cNvPr id="385" name="Freeform 303"/>
            <p:cNvSpPr>
              <a:spLocks noChangeAspect="1" noEditPoints="1"/>
            </p:cNvSpPr>
            <p:nvPr userDrawn="1"/>
          </p:nvSpPr>
          <p:spPr bwMode="auto">
            <a:xfrm>
              <a:off x="6721283" y="6134431"/>
              <a:ext cx="198828" cy="198799"/>
            </a:xfrm>
            <a:custGeom>
              <a:avLst/>
              <a:gdLst/>
              <a:ahLst/>
              <a:cxnLst>
                <a:cxn ang="0">
                  <a:pos x="66" y="39"/>
                </a:cxn>
                <a:cxn ang="0">
                  <a:pos x="20" y="39"/>
                </a:cxn>
                <a:cxn ang="0">
                  <a:pos x="20" y="39"/>
                </a:cxn>
                <a:cxn ang="0">
                  <a:pos x="22" y="44"/>
                </a:cxn>
                <a:cxn ang="0">
                  <a:pos x="25" y="47"/>
                </a:cxn>
                <a:cxn ang="0">
                  <a:pos x="30" y="50"/>
                </a:cxn>
                <a:cxn ang="0">
                  <a:pos x="35" y="52"/>
                </a:cxn>
                <a:cxn ang="0">
                  <a:pos x="35" y="52"/>
                </a:cxn>
                <a:cxn ang="0">
                  <a:pos x="39" y="50"/>
                </a:cxn>
                <a:cxn ang="0">
                  <a:pos x="44" y="49"/>
                </a:cxn>
                <a:cxn ang="0">
                  <a:pos x="49" y="44"/>
                </a:cxn>
                <a:cxn ang="0">
                  <a:pos x="62" y="55"/>
                </a:cxn>
                <a:cxn ang="0">
                  <a:pos x="62" y="55"/>
                </a:cxn>
                <a:cxn ang="0">
                  <a:pos x="57" y="60"/>
                </a:cxn>
                <a:cxn ang="0">
                  <a:pos x="51" y="63"/>
                </a:cxn>
                <a:cxn ang="0">
                  <a:pos x="43" y="66"/>
                </a:cxn>
                <a:cxn ang="0">
                  <a:pos x="35" y="66"/>
                </a:cxn>
                <a:cxn ang="0">
                  <a:pos x="35" y="66"/>
                </a:cxn>
                <a:cxn ang="0">
                  <a:pos x="28" y="66"/>
                </a:cxn>
                <a:cxn ang="0">
                  <a:pos x="20" y="65"/>
                </a:cxn>
                <a:cxn ang="0">
                  <a:pos x="16" y="61"/>
                </a:cxn>
                <a:cxn ang="0">
                  <a:pos x="9" y="57"/>
                </a:cxn>
                <a:cxn ang="0">
                  <a:pos x="6" y="52"/>
                </a:cxn>
                <a:cxn ang="0">
                  <a:pos x="3" y="47"/>
                </a:cxn>
                <a:cxn ang="0">
                  <a:pos x="0" y="41"/>
                </a:cxn>
                <a:cxn ang="0">
                  <a:pos x="0" y="33"/>
                </a:cxn>
                <a:cxn ang="0">
                  <a:pos x="0" y="33"/>
                </a:cxn>
                <a:cxn ang="0">
                  <a:pos x="0" y="27"/>
                </a:cxn>
                <a:cxn ang="0">
                  <a:pos x="1" y="20"/>
                </a:cxn>
                <a:cxn ang="0">
                  <a:pos x="5" y="14"/>
                </a:cxn>
                <a:cxn ang="0">
                  <a:pos x="9" y="9"/>
                </a:cxn>
                <a:cxn ang="0">
                  <a:pos x="14" y="4"/>
                </a:cxn>
                <a:cxn ang="0">
                  <a:pos x="19" y="1"/>
                </a:cxn>
                <a:cxn ang="0">
                  <a:pos x="25" y="0"/>
                </a:cxn>
                <a:cxn ang="0">
                  <a:pos x="33" y="0"/>
                </a:cxn>
                <a:cxn ang="0">
                  <a:pos x="33" y="0"/>
                </a:cxn>
                <a:cxn ang="0">
                  <a:pos x="41" y="0"/>
                </a:cxn>
                <a:cxn ang="0">
                  <a:pos x="47" y="1"/>
                </a:cxn>
                <a:cxn ang="0">
                  <a:pos x="54" y="6"/>
                </a:cxn>
                <a:cxn ang="0">
                  <a:pos x="59" y="11"/>
                </a:cxn>
                <a:cxn ang="0">
                  <a:pos x="62" y="15"/>
                </a:cxn>
                <a:cxn ang="0">
                  <a:pos x="65" y="23"/>
                </a:cxn>
                <a:cxn ang="0">
                  <a:pos x="66" y="30"/>
                </a:cxn>
                <a:cxn ang="0">
                  <a:pos x="66" y="39"/>
                </a:cxn>
                <a:cxn ang="0">
                  <a:pos x="66" y="39"/>
                </a:cxn>
                <a:cxn ang="0">
                  <a:pos x="46" y="25"/>
                </a:cxn>
                <a:cxn ang="0">
                  <a:pos x="46" y="25"/>
                </a:cxn>
                <a:cxn ang="0">
                  <a:pos x="44" y="20"/>
                </a:cxn>
                <a:cxn ang="0">
                  <a:pos x="43" y="17"/>
                </a:cxn>
                <a:cxn ang="0">
                  <a:pos x="38" y="14"/>
                </a:cxn>
                <a:cxn ang="0">
                  <a:pos x="33" y="14"/>
                </a:cxn>
                <a:cxn ang="0">
                  <a:pos x="33" y="14"/>
                </a:cxn>
                <a:cxn ang="0">
                  <a:pos x="28" y="14"/>
                </a:cxn>
                <a:cxn ang="0">
                  <a:pos x="24" y="17"/>
                </a:cxn>
                <a:cxn ang="0">
                  <a:pos x="20" y="20"/>
                </a:cxn>
                <a:cxn ang="0">
                  <a:pos x="20" y="25"/>
                </a:cxn>
                <a:cxn ang="0">
                  <a:pos x="46" y="25"/>
                </a:cxn>
              </a:cxnLst>
              <a:rect l="0" t="0" r="r" b="b"/>
              <a:pathLst>
                <a:path w="66" h="66">
                  <a:moveTo>
                    <a:pt x="66" y="39"/>
                  </a:moveTo>
                  <a:lnTo>
                    <a:pt x="20" y="39"/>
                  </a:lnTo>
                  <a:lnTo>
                    <a:pt x="20" y="39"/>
                  </a:lnTo>
                  <a:lnTo>
                    <a:pt x="22" y="44"/>
                  </a:lnTo>
                  <a:lnTo>
                    <a:pt x="25" y="47"/>
                  </a:lnTo>
                  <a:lnTo>
                    <a:pt x="30" y="50"/>
                  </a:lnTo>
                  <a:lnTo>
                    <a:pt x="35" y="52"/>
                  </a:lnTo>
                  <a:lnTo>
                    <a:pt x="35" y="52"/>
                  </a:lnTo>
                  <a:lnTo>
                    <a:pt x="39" y="50"/>
                  </a:lnTo>
                  <a:lnTo>
                    <a:pt x="44" y="49"/>
                  </a:lnTo>
                  <a:lnTo>
                    <a:pt x="49" y="44"/>
                  </a:lnTo>
                  <a:lnTo>
                    <a:pt x="62" y="55"/>
                  </a:lnTo>
                  <a:lnTo>
                    <a:pt x="62" y="55"/>
                  </a:lnTo>
                  <a:lnTo>
                    <a:pt x="57" y="60"/>
                  </a:lnTo>
                  <a:lnTo>
                    <a:pt x="51" y="63"/>
                  </a:lnTo>
                  <a:lnTo>
                    <a:pt x="43" y="66"/>
                  </a:lnTo>
                  <a:lnTo>
                    <a:pt x="35" y="66"/>
                  </a:lnTo>
                  <a:lnTo>
                    <a:pt x="35" y="66"/>
                  </a:lnTo>
                  <a:lnTo>
                    <a:pt x="28" y="66"/>
                  </a:lnTo>
                  <a:lnTo>
                    <a:pt x="20" y="65"/>
                  </a:lnTo>
                  <a:lnTo>
                    <a:pt x="16" y="61"/>
                  </a:lnTo>
                  <a:lnTo>
                    <a:pt x="9" y="57"/>
                  </a:lnTo>
                  <a:lnTo>
                    <a:pt x="6" y="52"/>
                  </a:lnTo>
                  <a:lnTo>
                    <a:pt x="3" y="47"/>
                  </a:lnTo>
                  <a:lnTo>
                    <a:pt x="0" y="41"/>
                  </a:lnTo>
                  <a:lnTo>
                    <a:pt x="0" y="33"/>
                  </a:lnTo>
                  <a:lnTo>
                    <a:pt x="0" y="33"/>
                  </a:lnTo>
                  <a:lnTo>
                    <a:pt x="0" y="27"/>
                  </a:lnTo>
                  <a:lnTo>
                    <a:pt x="1" y="20"/>
                  </a:lnTo>
                  <a:lnTo>
                    <a:pt x="5" y="14"/>
                  </a:lnTo>
                  <a:lnTo>
                    <a:pt x="9" y="9"/>
                  </a:lnTo>
                  <a:lnTo>
                    <a:pt x="14" y="4"/>
                  </a:lnTo>
                  <a:lnTo>
                    <a:pt x="19" y="1"/>
                  </a:lnTo>
                  <a:lnTo>
                    <a:pt x="25" y="0"/>
                  </a:lnTo>
                  <a:lnTo>
                    <a:pt x="33" y="0"/>
                  </a:lnTo>
                  <a:lnTo>
                    <a:pt x="33" y="0"/>
                  </a:lnTo>
                  <a:lnTo>
                    <a:pt x="41" y="0"/>
                  </a:lnTo>
                  <a:lnTo>
                    <a:pt x="47" y="1"/>
                  </a:lnTo>
                  <a:lnTo>
                    <a:pt x="54" y="6"/>
                  </a:lnTo>
                  <a:lnTo>
                    <a:pt x="59" y="11"/>
                  </a:lnTo>
                  <a:lnTo>
                    <a:pt x="62" y="15"/>
                  </a:lnTo>
                  <a:lnTo>
                    <a:pt x="65" y="23"/>
                  </a:lnTo>
                  <a:lnTo>
                    <a:pt x="66" y="30"/>
                  </a:lnTo>
                  <a:lnTo>
                    <a:pt x="66" y="39"/>
                  </a:lnTo>
                  <a:lnTo>
                    <a:pt x="66" y="39"/>
                  </a:lnTo>
                  <a:close/>
                  <a:moveTo>
                    <a:pt x="46" y="25"/>
                  </a:moveTo>
                  <a:lnTo>
                    <a:pt x="46" y="25"/>
                  </a:lnTo>
                  <a:lnTo>
                    <a:pt x="44" y="20"/>
                  </a:lnTo>
                  <a:lnTo>
                    <a:pt x="43" y="17"/>
                  </a:lnTo>
                  <a:lnTo>
                    <a:pt x="38" y="14"/>
                  </a:lnTo>
                  <a:lnTo>
                    <a:pt x="33" y="14"/>
                  </a:lnTo>
                  <a:lnTo>
                    <a:pt x="33" y="14"/>
                  </a:lnTo>
                  <a:lnTo>
                    <a:pt x="28" y="14"/>
                  </a:lnTo>
                  <a:lnTo>
                    <a:pt x="24" y="17"/>
                  </a:lnTo>
                  <a:lnTo>
                    <a:pt x="20" y="20"/>
                  </a:lnTo>
                  <a:lnTo>
                    <a:pt x="20" y="25"/>
                  </a:lnTo>
                  <a:lnTo>
                    <a:pt x="46" y="25"/>
                  </a:lnTo>
                  <a:close/>
                </a:path>
              </a:pathLst>
            </a:custGeom>
            <a:solidFill>
              <a:srgbClr val="0099D9"/>
            </a:solidFill>
            <a:ln w="9525">
              <a:noFill/>
              <a:round/>
              <a:headEnd/>
              <a:tailEnd/>
            </a:ln>
          </p:spPr>
          <p:txBody>
            <a:bodyPr/>
            <a:lstStyle/>
            <a:p>
              <a:pPr>
                <a:defRPr/>
              </a:pPr>
              <a:endParaRPr lang="ja-JP" altLang="en-US" sz="1662" dirty="0">
                <a:solidFill>
                  <a:prstClr val="black"/>
                </a:solidFill>
              </a:endParaRPr>
            </a:p>
          </p:txBody>
        </p:sp>
        <p:sp>
          <p:nvSpPr>
            <p:cNvPr id="386" name="Freeform 304"/>
            <p:cNvSpPr>
              <a:spLocks noChangeAspect="1" noEditPoints="1"/>
            </p:cNvSpPr>
            <p:nvPr userDrawn="1"/>
          </p:nvSpPr>
          <p:spPr bwMode="auto">
            <a:xfrm>
              <a:off x="5166813" y="6134431"/>
              <a:ext cx="198828" cy="198799"/>
            </a:xfrm>
            <a:custGeom>
              <a:avLst/>
              <a:gdLst/>
              <a:ahLst/>
              <a:cxnLst>
                <a:cxn ang="0">
                  <a:pos x="65" y="39"/>
                </a:cxn>
                <a:cxn ang="0">
                  <a:pos x="19" y="39"/>
                </a:cxn>
                <a:cxn ang="0">
                  <a:pos x="19" y="39"/>
                </a:cxn>
                <a:cxn ang="0">
                  <a:pos x="20" y="44"/>
                </a:cxn>
                <a:cxn ang="0">
                  <a:pos x="25" y="47"/>
                </a:cxn>
                <a:cxn ang="0">
                  <a:pos x="30" y="50"/>
                </a:cxn>
                <a:cxn ang="0">
                  <a:pos x="35" y="52"/>
                </a:cxn>
                <a:cxn ang="0">
                  <a:pos x="35" y="52"/>
                </a:cxn>
                <a:cxn ang="0">
                  <a:pos x="40" y="50"/>
                </a:cxn>
                <a:cxn ang="0">
                  <a:pos x="43" y="49"/>
                </a:cxn>
                <a:cxn ang="0">
                  <a:pos x="49" y="44"/>
                </a:cxn>
                <a:cxn ang="0">
                  <a:pos x="62" y="55"/>
                </a:cxn>
                <a:cxn ang="0">
                  <a:pos x="62" y="55"/>
                </a:cxn>
                <a:cxn ang="0">
                  <a:pos x="57" y="60"/>
                </a:cxn>
                <a:cxn ang="0">
                  <a:pos x="49" y="63"/>
                </a:cxn>
                <a:cxn ang="0">
                  <a:pos x="43" y="66"/>
                </a:cxn>
                <a:cxn ang="0">
                  <a:pos x="35" y="66"/>
                </a:cxn>
                <a:cxn ang="0">
                  <a:pos x="35" y="66"/>
                </a:cxn>
                <a:cxn ang="0">
                  <a:pos x="27" y="66"/>
                </a:cxn>
                <a:cxn ang="0">
                  <a:pos x="20" y="65"/>
                </a:cxn>
                <a:cxn ang="0">
                  <a:pos x="14" y="61"/>
                </a:cxn>
                <a:cxn ang="0">
                  <a:pos x="9" y="57"/>
                </a:cxn>
                <a:cxn ang="0">
                  <a:pos x="5" y="52"/>
                </a:cxn>
                <a:cxn ang="0">
                  <a:pos x="1" y="47"/>
                </a:cxn>
                <a:cxn ang="0">
                  <a:pos x="0" y="41"/>
                </a:cxn>
                <a:cxn ang="0">
                  <a:pos x="0" y="33"/>
                </a:cxn>
                <a:cxn ang="0">
                  <a:pos x="0" y="33"/>
                </a:cxn>
                <a:cxn ang="0">
                  <a:pos x="0" y="27"/>
                </a:cxn>
                <a:cxn ang="0">
                  <a:pos x="1" y="20"/>
                </a:cxn>
                <a:cxn ang="0">
                  <a:pos x="5" y="14"/>
                </a:cxn>
                <a:cxn ang="0">
                  <a:pos x="8" y="9"/>
                </a:cxn>
                <a:cxn ang="0">
                  <a:pos x="13" y="4"/>
                </a:cxn>
                <a:cxn ang="0">
                  <a:pos x="19" y="1"/>
                </a:cxn>
                <a:cxn ang="0">
                  <a:pos x="25" y="0"/>
                </a:cxn>
                <a:cxn ang="0">
                  <a:pos x="33" y="0"/>
                </a:cxn>
                <a:cxn ang="0">
                  <a:pos x="33" y="0"/>
                </a:cxn>
                <a:cxn ang="0">
                  <a:pos x="40" y="0"/>
                </a:cxn>
                <a:cxn ang="0">
                  <a:pos x="47" y="1"/>
                </a:cxn>
                <a:cxn ang="0">
                  <a:pos x="52" y="6"/>
                </a:cxn>
                <a:cxn ang="0">
                  <a:pos x="57" y="11"/>
                </a:cxn>
                <a:cxn ang="0">
                  <a:pos x="62" y="15"/>
                </a:cxn>
                <a:cxn ang="0">
                  <a:pos x="63" y="23"/>
                </a:cxn>
                <a:cxn ang="0">
                  <a:pos x="65" y="30"/>
                </a:cxn>
                <a:cxn ang="0">
                  <a:pos x="65" y="39"/>
                </a:cxn>
                <a:cxn ang="0">
                  <a:pos x="65" y="39"/>
                </a:cxn>
                <a:cxn ang="0">
                  <a:pos x="46" y="25"/>
                </a:cxn>
                <a:cxn ang="0">
                  <a:pos x="46" y="25"/>
                </a:cxn>
                <a:cxn ang="0">
                  <a:pos x="44" y="20"/>
                </a:cxn>
                <a:cxn ang="0">
                  <a:pos x="41" y="17"/>
                </a:cxn>
                <a:cxn ang="0">
                  <a:pos x="38" y="14"/>
                </a:cxn>
                <a:cxn ang="0">
                  <a:pos x="33" y="14"/>
                </a:cxn>
                <a:cxn ang="0">
                  <a:pos x="33" y="14"/>
                </a:cxn>
                <a:cxn ang="0">
                  <a:pos x="27" y="14"/>
                </a:cxn>
                <a:cxn ang="0">
                  <a:pos x="24" y="17"/>
                </a:cxn>
                <a:cxn ang="0">
                  <a:pos x="20" y="20"/>
                </a:cxn>
                <a:cxn ang="0">
                  <a:pos x="19" y="25"/>
                </a:cxn>
                <a:cxn ang="0">
                  <a:pos x="46" y="25"/>
                </a:cxn>
              </a:cxnLst>
              <a:rect l="0" t="0" r="r" b="b"/>
              <a:pathLst>
                <a:path w="65" h="66">
                  <a:moveTo>
                    <a:pt x="65" y="39"/>
                  </a:moveTo>
                  <a:lnTo>
                    <a:pt x="19" y="39"/>
                  </a:lnTo>
                  <a:lnTo>
                    <a:pt x="19" y="39"/>
                  </a:lnTo>
                  <a:lnTo>
                    <a:pt x="20" y="44"/>
                  </a:lnTo>
                  <a:lnTo>
                    <a:pt x="25" y="47"/>
                  </a:lnTo>
                  <a:lnTo>
                    <a:pt x="30" y="50"/>
                  </a:lnTo>
                  <a:lnTo>
                    <a:pt x="35" y="52"/>
                  </a:lnTo>
                  <a:lnTo>
                    <a:pt x="35" y="52"/>
                  </a:lnTo>
                  <a:lnTo>
                    <a:pt x="40" y="50"/>
                  </a:lnTo>
                  <a:lnTo>
                    <a:pt x="43" y="49"/>
                  </a:lnTo>
                  <a:lnTo>
                    <a:pt x="49" y="44"/>
                  </a:lnTo>
                  <a:lnTo>
                    <a:pt x="62" y="55"/>
                  </a:lnTo>
                  <a:lnTo>
                    <a:pt x="62" y="55"/>
                  </a:lnTo>
                  <a:lnTo>
                    <a:pt x="57" y="60"/>
                  </a:lnTo>
                  <a:lnTo>
                    <a:pt x="49" y="63"/>
                  </a:lnTo>
                  <a:lnTo>
                    <a:pt x="43" y="66"/>
                  </a:lnTo>
                  <a:lnTo>
                    <a:pt x="35" y="66"/>
                  </a:lnTo>
                  <a:lnTo>
                    <a:pt x="35" y="66"/>
                  </a:lnTo>
                  <a:lnTo>
                    <a:pt x="27" y="66"/>
                  </a:lnTo>
                  <a:lnTo>
                    <a:pt x="20" y="65"/>
                  </a:lnTo>
                  <a:lnTo>
                    <a:pt x="14" y="61"/>
                  </a:lnTo>
                  <a:lnTo>
                    <a:pt x="9" y="57"/>
                  </a:lnTo>
                  <a:lnTo>
                    <a:pt x="5" y="52"/>
                  </a:lnTo>
                  <a:lnTo>
                    <a:pt x="1" y="47"/>
                  </a:lnTo>
                  <a:lnTo>
                    <a:pt x="0" y="41"/>
                  </a:lnTo>
                  <a:lnTo>
                    <a:pt x="0" y="33"/>
                  </a:lnTo>
                  <a:lnTo>
                    <a:pt x="0" y="33"/>
                  </a:lnTo>
                  <a:lnTo>
                    <a:pt x="0" y="27"/>
                  </a:lnTo>
                  <a:lnTo>
                    <a:pt x="1" y="20"/>
                  </a:lnTo>
                  <a:lnTo>
                    <a:pt x="5" y="14"/>
                  </a:lnTo>
                  <a:lnTo>
                    <a:pt x="8" y="9"/>
                  </a:lnTo>
                  <a:lnTo>
                    <a:pt x="13" y="4"/>
                  </a:lnTo>
                  <a:lnTo>
                    <a:pt x="19" y="1"/>
                  </a:lnTo>
                  <a:lnTo>
                    <a:pt x="25" y="0"/>
                  </a:lnTo>
                  <a:lnTo>
                    <a:pt x="33" y="0"/>
                  </a:lnTo>
                  <a:lnTo>
                    <a:pt x="33" y="0"/>
                  </a:lnTo>
                  <a:lnTo>
                    <a:pt x="40" y="0"/>
                  </a:lnTo>
                  <a:lnTo>
                    <a:pt x="47" y="1"/>
                  </a:lnTo>
                  <a:lnTo>
                    <a:pt x="52" y="6"/>
                  </a:lnTo>
                  <a:lnTo>
                    <a:pt x="57" y="11"/>
                  </a:lnTo>
                  <a:lnTo>
                    <a:pt x="62" y="15"/>
                  </a:lnTo>
                  <a:lnTo>
                    <a:pt x="63" y="23"/>
                  </a:lnTo>
                  <a:lnTo>
                    <a:pt x="65" y="30"/>
                  </a:lnTo>
                  <a:lnTo>
                    <a:pt x="65" y="39"/>
                  </a:lnTo>
                  <a:lnTo>
                    <a:pt x="65" y="39"/>
                  </a:lnTo>
                  <a:close/>
                  <a:moveTo>
                    <a:pt x="46" y="25"/>
                  </a:moveTo>
                  <a:lnTo>
                    <a:pt x="46" y="25"/>
                  </a:lnTo>
                  <a:lnTo>
                    <a:pt x="44" y="20"/>
                  </a:lnTo>
                  <a:lnTo>
                    <a:pt x="41" y="17"/>
                  </a:lnTo>
                  <a:lnTo>
                    <a:pt x="38" y="14"/>
                  </a:lnTo>
                  <a:lnTo>
                    <a:pt x="33" y="14"/>
                  </a:lnTo>
                  <a:lnTo>
                    <a:pt x="33" y="14"/>
                  </a:lnTo>
                  <a:lnTo>
                    <a:pt x="27" y="14"/>
                  </a:lnTo>
                  <a:lnTo>
                    <a:pt x="24" y="17"/>
                  </a:lnTo>
                  <a:lnTo>
                    <a:pt x="20" y="20"/>
                  </a:lnTo>
                  <a:lnTo>
                    <a:pt x="19" y="25"/>
                  </a:lnTo>
                  <a:lnTo>
                    <a:pt x="46" y="25"/>
                  </a:lnTo>
                  <a:close/>
                </a:path>
              </a:pathLst>
            </a:custGeom>
            <a:solidFill>
              <a:srgbClr val="0099D9"/>
            </a:solidFill>
            <a:ln w="9525">
              <a:noFill/>
              <a:round/>
              <a:headEnd/>
              <a:tailEnd/>
            </a:ln>
          </p:spPr>
          <p:txBody>
            <a:bodyPr/>
            <a:lstStyle/>
            <a:p>
              <a:pPr>
                <a:defRPr/>
              </a:pPr>
              <a:endParaRPr lang="ja-JP" altLang="en-US" sz="1662" dirty="0">
                <a:solidFill>
                  <a:prstClr val="black"/>
                </a:solidFill>
              </a:endParaRPr>
            </a:p>
          </p:txBody>
        </p:sp>
        <p:sp>
          <p:nvSpPr>
            <p:cNvPr id="387" name="Freeform 305"/>
            <p:cNvSpPr>
              <a:spLocks noChangeAspect="1" noEditPoints="1"/>
            </p:cNvSpPr>
            <p:nvPr userDrawn="1"/>
          </p:nvSpPr>
          <p:spPr bwMode="auto">
            <a:xfrm>
              <a:off x="3160461" y="6134431"/>
              <a:ext cx="216903" cy="198799"/>
            </a:xfrm>
            <a:custGeom>
              <a:avLst/>
              <a:gdLst/>
              <a:ahLst/>
              <a:cxnLst>
                <a:cxn ang="0">
                  <a:pos x="70" y="65"/>
                </a:cxn>
                <a:cxn ang="0">
                  <a:pos x="52" y="65"/>
                </a:cxn>
                <a:cxn ang="0">
                  <a:pos x="52" y="57"/>
                </a:cxn>
                <a:cxn ang="0">
                  <a:pos x="52" y="57"/>
                </a:cxn>
                <a:cxn ang="0">
                  <a:pos x="52" y="57"/>
                </a:cxn>
                <a:cxn ang="0">
                  <a:pos x="47" y="60"/>
                </a:cxn>
                <a:cxn ang="0">
                  <a:pos x="43" y="63"/>
                </a:cxn>
                <a:cxn ang="0">
                  <a:pos x="36" y="66"/>
                </a:cxn>
                <a:cxn ang="0">
                  <a:pos x="30" y="66"/>
                </a:cxn>
                <a:cxn ang="0">
                  <a:pos x="30" y="66"/>
                </a:cxn>
                <a:cxn ang="0">
                  <a:pos x="24" y="66"/>
                </a:cxn>
                <a:cxn ang="0">
                  <a:pos x="19" y="65"/>
                </a:cxn>
                <a:cxn ang="0">
                  <a:pos x="12" y="61"/>
                </a:cxn>
                <a:cxn ang="0">
                  <a:pos x="8" y="57"/>
                </a:cxn>
                <a:cxn ang="0">
                  <a:pos x="4" y="52"/>
                </a:cxn>
                <a:cxn ang="0">
                  <a:pos x="1" y="47"/>
                </a:cxn>
                <a:cxn ang="0">
                  <a:pos x="0" y="41"/>
                </a:cxn>
                <a:cxn ang="0">
                  <a:pos x="0" y="33"/>
                </a:cxn>
                <a:cxn ang="0">
                  <a:pos x="0" y="33"/>
                </a:cxn>
                <a:cxn ang="0">
                  <a:pos x="0" y="27"/>
                </a:cxn>
                <a:cxn ang="0">
                  <a:pos x="1" y="20"/>
                </a:cxn>
                <a:cxn ang="0">
                  <a:pos x="4" y="14"/>
                </a:cxn>
                <a:cxn ang="0">
                  <a:pos x="9" y="9"/>
                </a:cxn>
                <a:cxn ang="0">
                  <a:pos x="12" y="4"/>
                </a:cxn>
                <a:cxn ang="0">
                  <a:pos x="19" y="1"/>
                </a:cxn>
                <a:cxn ang="0">
                  <a:pos x="25" y="0"/>
                </a:cxn>
                <a:cxn ang="0">
                  <a:pos x="31" y="0"/>
                </a:cxn>
                <a:cxn ang="0">
                  <a:pos x="31" y="0"/>
                </a:cxn>
                <a:cxn ang="0">
                  <a:pos x="36" y="0"/>
                </a:cxn>
                <a:cxn ang="0">
                  <a:pos x="43" y="1"/>
                </a:cxn>
                <a:cxn ang="0">
                  <a:pos x="46" y="4"/>
                </a:cxn>
                <a:cxn ang="0">
                  <a:pos x="50" y="7"/>
                </a:cxn>
                <a:cxn ang="0">
                  <a:pos x="50" y="7"/>
                </a:cxn>
                <a:cxn ang="0">
                  <a:pos x="50" y="1"/>
                </a:cxn>
                <a:cxn ang="0">
                  <a:pos x="70" y="1"/>
                </a:cxn>
                <a:cxn ang="0">
                  <a:pos x="70" y="65"/>
                </a:cxn>
                <a:cxn ang="0">
                  <a:pos x="36" y="15"/>
                </a:cxn>
                <a:cxn ang="0">
                  <a:pos x="36" y="15"/>
                </a:cxn>
                <a:cxn ang="0">
                  <a:pos x="30" y="17"/>
                </a:cxn>
                <a:cxn ang="0">
                  <a:pos x="24" y="20"/>
                </a:cxn>
                <a:cxn ang="0">
                  <a:pos x="20" y="25"/>
                </a:cxn>
                <a:cxn ang="0">
                  <a:pos x="20" y="33"/>
                </a:cxn>
                <a:cxn ang="0">
                  <a:pos x="20" y="33"/>
                </a:cxn>
                <a:cxn ang="0">
                  <a:pos x="20" y="39"/>
                </a:cxn>
                <a:cxn ang="0">
                  <a:pos x="24" y="46"/>
                </a:cxn>
                <a:cxn ang="0">
                  <a:pos x="30" y="49"/>
                </a:cxn>
                <a:cxn ang="0">
                  <a:pos x="36" y="50"/>
                </a:cxn>
                <a:cxn ang="0">
                  <a:pos x="36" y="50"/>
                </a:cxn>
                <a:cxn ang="0">
                  <a:pos x="43" y="49"/>
                </a:cxn>
                <a:cxn ang="0">
                  <a:pos x="47" y="46"/>
                </a:cxn>
                <a:cxn ang="0">
                  <a:pos x="50" y="39"/>
                </a:cxn>
                <a:cxn ang="0">
                  <a:pos x="52" y="33"/>
                </a:cxn>
                <a:cxn ang="0">
                  <a:pos x="52" y="33"/>
                </a:cxn>
                <a:cxn ang="0">
                  <a:pos x="50" y="25"/>
                </a:cxn>
                <a:cxn ang="0">
                  <a:pos x="47" y="20"/>
                </a:cxn>
                <a:cxn ang="0">
                  <a:pos x="43" y="17"/>
                </a:cxn>
                <a:cxn ang="0">
                  <a:pos x="36" y="15"/>
                </a:cxn>
                <a:cxn ang="0">
                  <a:pos x="36" y="15"/>
                </a:cxn>
              </a:cxnLst>
              <a:rect l="0" t="0" r="r" b="b"/>
              <a:pathLst>
                <a:path w="70" h="66">
                  <a:moveTo>
                    <a:pt x="70" y="65"/>
                  </a:moveTo>
                  <a:lnTo>
                    <a:pt x="52" y="65"/>
                  </a:lnTo>
                  <a:lnTo>
                    <a:pt x="52" y="57"/>
                  </a:lnTo>
                  <a:lnTo>
                    <a:pt x="52" y="57"/>
                  </a:lnTo>
                  <a:lnTo>
                    <a:pt x="52" y="57"/>
                  </a:lnTo>
                  <a:lnTo>
                    <a:pt x="47" y="60"/>
                  </a:lnTo>
                  <a:lnTo>
                    <a:pt x="43" y="63"/>
                  </a:lnTo>
                  <a:lnTo>
                    <a:pt x="36" y="66"/>
                  </a:lnTo>
                  <a:lnTo>
                    <a:pt x="30" y="66"/>
                  </a:lnTo>
                  <a:lnTo>
                    <a:pt x="30" y="66"/>
                  </a:lnTo>
                  <a:lnTo>
                    <a:pt x="24" y="66"/>
                  </a:lnTo>
                  <a:lnTo>
                    <a:pt x="19" y="65"/>
                  </a:lnTo>
                  <a:lnTo>
                    <a:pt x="12" y="61"/>
                  </a:lnTo>
                  <a:lnTo>
                    <a:pt x="8" y="57"/>
                  </a:lnTo>
                  <a:lnTo>
                    <a:pt x="4" y="52"/>
                  </a:lnTo>
                  <a:lnTo>
                    <a:pt x="1" y="47"/>
                  </a:lnTo>
                  <a:lnTo>
                    <a:pt x="0" y="41"/>
                  </a:lnTo>
                  <a:lnTo>
                    <a:pt x="0" y="33"/>
                  </a:lnTo>
                  <a:lnTo>
                    <a:pt x="0" y="33"/>
                  </a:lnTo>
                  <a:lnTo>
                    <a:pt x="0" y="27"/>
                  </a:lnTo>
                  <a:lnTo>
                    <a:pt x="1" y="20"/>
                  </a:lnTo>
                  <a:lnTo>
                    <a:pt x="4" y="14"/>
                  </a:lnTo>
                  <a:lnTo>
                    <a:pt x="9" y="9"/>
                  </a:lnTo>
                  <a:lnTo>
                    <a:pt x="12" y="4"/>
                  </a:lnTo>
                  <a:lnTo>
                    <a:pt x="19" y="1"/>
                  </a:lnTo>
                  <a:lnTo>
                    <a:pt x="25" y="0"/>
                  </a:lnTo>
                  <a:lnTo>
                    <a:pt x="31" y="0"/>
                  </a:lnTo>
                  <a:lnTo>
                    <a:pt x="31" y="0"/>
                  </a:lnTo>
                  <a:lnTo>
                    <a:pt x="36" y="0"/>
                  </a:lnTo>
                  <a:lnTo>
                    <a:pt x="43" y="1"/>
                  </a:lnTo>
                  <a:lnTo>
                    <a:pt x="46" y="4"/>
                  </a:lnTo>
                  <a:lnTo>
                    <a:pt x="50" y="7"/>
                  </a:lnTo>
                  <a:lnTo>
                    <a:pt x="50" y="7"/>
                  </a:lnTo>
                  <a:lnTo>
                    <a:pt x="50" y="1"/>
                  </a:lnTo>
                  <a:lnTo>
                    <a:pt x="70" y="1"/>
                  </a:lnTo>
                  <a:lnTo>
                    <a:pt x="70" y="65"/>
                  </a:lnTo>
                  <a:close/>
                  <a:moveTo>
                    <a:pt x="36" y="15"/>
                  </a:moveTo>
                  <a:lnTo>
                    <a:pt x="36" y="15"/>
                  </a:lnTo>
                  <a:lnTo>
                    <a:pt x="30" y="17"/>
                  </a:lnTo>
                  <a:lnTo>
                    <a:pt x="24" y="20"/>
                  </a:lnTo>
                  <a:lnTo>
                    <a:pt x="20" y="25"/>
                  </a:lnTo>
                  <a:lnTo>
                    <a:pt x="20" y="33"/>
                  </a:lnTo>
                  <a:lnTo>
                    <a:pt x="20" y="33"/>
                  </a:lnTo>
                  <a:lnTo>
                    <a:pt x="20" y="39"/>
                  </a:lnTo>
                  <a:lnTo>
                    <a:pt x="24" y="46"/>
                  </a:lnTo>
                  <a:lnTo>
                    <a:pt x="30" y="49"/>
                  </a:lnTo>
                  <a:lnTo>
                    <a:pt x="36" y="50"/>
                  </a:lnTo>
                  <a:lnTo>
                    <a:pt x="36" y="50"/>
                  </a:lnTo>
                  <a:lnTo>
                    <a:pt x="43" y="49"/>
                  </a:lnTo>
                  <a:lnTo>
                    <a:pt x="47" y="46"/>
                  </a:lnTo>
                  <a:lnTo>
                    <a:pt x="50" y="39"/>
                  </a:lnTo>
                  <a:lnTo>
                    <a:pt x="52" y="33"/>
                  </a:lnTo>
                  <a:lnTo>
                    <a:pt x="52" y="33"/>
                  </a:lnTo>
                  <a:lnTo>
                    <a:pt x="50" y="25"/>
                  </a:lnTo>
                  <a:lnTo>
                    <a:pt x="47" y="20"/>
                  </a:lnTo>
                  <a:lnTo>
                    <a:pt x="43" y="17"/>
                  </a:lnTo>
                  <a:lnTo>
                    <a:pt x="36" y="15"/>
                  </a:lnTo>
                  <a:lnTo>
                    <a:pt x="36" y="15"/>
                  </a:lnTo>
                  <a:close/>
                </a:path>
              </a:pathLst>
            </a:custGeom>
            <a:solidFill>
              <a:srgbClr val="0099D9"/>
            </a:solidFill>
            <a:ln w="9525">
              <a:noFill/>
              <a:round/>
              <a:headEnd/>
              <a:tailEnd/>
            </a:ln>
          </p:spPr>
          <p:txBody>
            <a:bodyPr/>
            <a:lstStyle/>
            <a:p>
              <a:pPr>
                <a:defRPr/>
              </a:pPr>
              <a:endParaRPr lang="ja-JP" altLang="en-US" sz="1662" dirty="0">
                <a:solidFill>
                  <a:prstClr val="black"/>
                </a:solidFill>
              </a:endParaRPr>
            </a:p>
          </p:txBody>
        </p:sp>
        <p:sp>
          <p:nvSpPr>
            <p:cNvPr id="388" name="Freeform 306"/>
            <p:cNvSpPr>
              <a:spLocks noChangeAspect="1" noEditPoints="1"/>
            </p:cNvSpPr>
            <p:nvPr userDrawn="1"/>
          </p:nvSpPr>
          <p:spPr bwMode="auto">
            <a:xfrm>
              <a:off x="4275101" y="6134431"/>
              <a:ext cx="216903" cy="283137"/>
            </a:xfrm>
            <a:custGeom>
              <a:avLst/>
              <a:gdLst/>
              <a:ahLst/>
              <a:cxnLst>
                <a:cxn ang="0">
                  <a:pos x="0" y="1"/>
                </a:cxn>
                <a:cxn ang="0">
                  <a:pos x="19" y="1"/>
                </a:cxn>
                <a:cxn ang="0">
                  <a:pos x="19" y="9"/>
                </a:cxn>
                <a:cxn ang="0">
                  <a:pos x="19" y="9"/>
                </a:cxn>
                <a:cxn ang="0">
                  <a:pos x="19" y="9"/>
                </a:cxn>
                <a:cxn ang="0">
                  <a:pos x="22" y="4"/>
                </a:cxn>
                <a:cxn ang="0">
                  <a:pos x="27" y="1"/>
                </a:cxn>
                <a:cxn ang="0">
                  <a:pos x="33" y="0"/>
                </a:cxn>
                <a:cxn ang="0">
                  <a:pos x="39" y="0"/>
                </a:cxn>
                <a:cxn ang="0">
                  <a:pos x="39" y="0"/>
                </a:cxn>
                <a:cxn ang="0">
                  <a:pos x="46" y="0"/>
                </a:cxn>
                <a:cxn ang="0">
                  <a:pos x="52" y="1"/>
                </a:cxn>
                <a:cxn ang="0">
                  <a:pos x="57" y="4"/>
                </a:cxn>
                <a:cxn ang="0">
                  <a:pos x="61" y="7"/>
                </a:cxn>
                <a:cxn ang="0">
                  <a:pos x="65" y="12"/>
                </a:cxn>
                <a:cxn ang="0">
                  <a:pos x="68" y="19"/>
                </a:cxn>
                <a:cxn ang="0">
                  <a:pos x="69" y="25"/>
                </a:cxn>
                <a:cxn ang="0">
                  <a:pos x="69" y="33"/>
                </a:cxn>
                <a:cxn ang="0">
                  <a:pos x="69" y="33"/>
                </a:cxn>
                <a:cxn ang="0">
                  <a:pos x="69" y="39"/>
                </a:cxn>
                <a:cxn ang="0">
                  <a:pos x="68" y="46"/>
                </a:cxn>
                <a:cxn ang="0">
                  <a:pos x="65" y="52"/>
                </a:cxn>
                <a:cxn ang="0">
                  <a:pos x="61" y="57"/>
                </a:cxn>
                <a:cxn ang="0">
                  <a:pos x="57" y="61"/>
                </a:cxn>
                <a:cxn ang="0">
                  <a:pos x="50" y="65"/>
                </a:cxn>
                <a:cxn ang="0">
                  <a:pos x="46" y="66"/>
                </a:cxn>
                <a:cxn ang="0">
                  <a:pos x="38" y="66"/>
                </a:cxn>
                <a:cxn ang="0">
                  <a:pos x="38" y="66"/>
                </a:cxn>
                <a:cxn ang="0">
                  <a:pos x="28" y="65"/>
                </a:cxn>
                <a:cxn ang="0">
                  <a:pos x="23" y="63"/>
                </a:cxn>
                <a:cxn ang="0">
                  <a:pos x="20" y="60"/>
                </a:cxn>
                <a:cxn ang="0">
                  <a:pos x="20" y="60"/>
                </a:cxn>
                <a:cxn ang="0">
                  <a:pos x="20" y="95"/>
                </a:cxn>
                <a:cxn ang="0">
                  <a:pos x="0" y="95"/>
                </a:cxn>
                <a:cxn ang="0">
                  <a:pos x="0" y="1"/>
                </a:cxn>
                <a:cxn ang="0">
                  <a:pos x="34" y="50"/>
                </a:cxn>
                <a:cxn ang="0">
                  <a:pos x="34" y="50"/>
                </a:cxn>
                <a:cxn ang="0">
                  <a:pos x="41" y="49"/>
                </a:cxn>
                <a:cxn ang="0">
                  <a:pos x="46" y="46"/>
                </a:cxn>
                <a:cxn ang="0">
                  <a:pos x="49" y="39"/>
                </a:cxn>
                <a:cxn ang="0">
                  <a:pos x="50" y="33"/>
                </a:cxn>
                <a:cxn ang="0">
                  <a:pos x="50" y="33"/>
                </a:cxn>
                <a:cxn ang="0">
                  <a:pos x="49" y="25"/>
                </a:cxn>
                <a:cxn ang="0">
                  <a:pos x="46" y="20"/>
                </a:cxn>
                <a:cxn ang="0">
                  <a:pos x="41" y="17"/>
                </a:cxn>
                <a:cxn ang="0">
                  <a:pos x="34" y="15"/>
                </a:cxn>
                <a:cxn ang="0">
                  <a:pos x="34" y="15"/>
                </a:cxn>
                <a:cxn ang="0">
                  <a:pos x="28" y="17"/>
                </a:cxn>
                <a:cxn ang="0">
                  <a:pos x="23" y="20"/>
                </a:cxn>
                <a:cxn ang="0">
                  <a:pos x="20" y="25"/>
                </a:cxn>
                <a:cxn ang="0">
                  <a:pos x="19" y="33"/>
                </a:cxn>
                <a:cxn ang="0">
                  <a:pos x="19" y="33"/>
                </a:cxn>
                <a:cxn ang="0">
                  <a:pos x="20" y="39"/>
                </a:cxn>
                <a:cxn ang="0">
                  <a:pos x="23" y="46"/>
                </a:cxn>
                <a:cxn ang="0">
                  <a:pos x="28" y="49"/>
                </a:cxn>
                <a:cxn ang="0">
                  <a:pos x="34" y="50"/>
                </a:cxn>
                <a:cxn ang="0">
                  <a:pos x="34" y="50"/>
                </a:cxn>
              </a:cxnLst>
              <a:rect l="0" t="0" r="r" b="b"/>
              <a:pathLst>
                <a:path w="69" h="95">
                  <a:moveTo>
                    <a:pt x="0" y="1"/>
                  </a:moveTo>
                  <a:lnTo>
                    <a:pt x="19" y="1"/>
                  </a:lnTo>
                  <a:lnTo>
                    <a:pt x="19" y="9"/>
                  </a:lnTo>
                  <a:lnTo>
                    <a:pt x="19" y="9"/>
                  </a:lnTo>
                  <a:lnTo>
                    <a:pt x="19" y="9"/>
                  </a:lnTo>
                  <a:lnTo>
                    <a:pt x="22" y="4"/>
                  </a:lnTo>
                  <a:lnTo>
                    <a:pt x="27" y="1"/>
                  </a:lnTo>
                  <a:lnTo>
                    <a:pt x="33" y="0"/>
                  </a:lnTo>
                  <a:lnTo>
                    <a:pt x="39" y="0"/>
                  </a:lnTo>
                  <a:lnTo>
                    <a:pt x="39" y="0"/>
                  </a:lnTo>
                  <a:lnTo>
                    <a:pt x="46" y="0"/>
                  </a:lnTo>
                  <a:lnTo>
                    <a:pt x="52" y="1"/>
                  </a:lnTo>
                  <a:lnTo>
                    <a:pt x="57" y="4"/>
                  </a:lnTo>
                  <a:lnTo>
                    <a:pt x="61" y="7"/>
                  </a:lnTo>
                  <a:lnTo>
                    <a:pt x="65" y="12"/>
                  </a:lnTo>
                  <a:lnTo>
                    <a:pt x="68" y="19"/>
                  </a:lnTo>
                  <a:lnTo>
                    <a:pt x="69" y="25"/>
                  </a:lnTo>
                  <a:lnTo>
                    <a:pt x="69" y="33"/>
                  </a:lnTo>
                  <a:lnTo>
                    <a:pt x="69" y="33"/>
                  </a:lnTo>
                  <a:lnTo>
                    <a:pt x="69" y="39"/>
                  </a:lnTo>
                  <a:lnTo>
                    <a:pt x="68" y="46"/>
                  </a:lnTo>
                  <a:lnTo>
                    <a:pt x="65" y="52"/>
                  </a:lnTo>
                  <a:lnTo>
                    <a:pt x="61" y="57"/>
                  </a:lnTo>
                  <a:lnTo>
                    <a:pt x="57" y="61"/>
                  </a:lnTo>
                  <a:lnTo>
                    <a:pt x="50" y="65"/>
                  </a:lnTo>
                  <a:lnTo>
                    <a:pt x="46" y="66"/>
                  </a:lnTo>
                  <a:lnTo>
                    <a:pt x="38" y="66"/>
                  </a:lnTo>
                  <a:lnTo>
                    <a:pt x="38" y="66"/>
                  </a:lnTo>
                  <a:lnTo>
                    <a:pt x="28" y="65"/>
                  </a:lnTo>
                  <a:lnTo>
                    <a:pt x="23" y="63"/>
                  </a:lnTo>
                  <a:lnTo>
                    <a:pt x="20" y="60"/>
                  </a:lnTo>
                  <a:lnTo>
                    <a:pt x="20" y="60"/>
                  </a:lnTo>
                  <a:lnTo>
                    <a:pt x="20" y="95"/>
                  </a:lnTo>
                  <a:lnTo>
                    <a:pt x="0" y="95"/>
                  </a:lnTo>
                  <a:lnTo>
                    <a:pt x="0" y="1"/>
                  </a:lnTo>
                  <a:close/>
                  <a:moveTo>
                    <a:pt x="34" y="50"/>
                  </a:moveTo>
                  <a:lnTo>
                    <a:pt x="34" y="50"/>
                  </a:lnTo>
                  <a:lnTo>
                    <a:pt x="41" y="49"/>
                  </a:lnTo>
                  <a:lnTo>
                    <a:pt x="46" y="46"/>
                  </a:lnTo>
                  <a:lnTo>
                    <a:pt x="49" y="39"/>
                  </a:lnTo>
                  <a:lnTo>
                    <a:pt x="50" y="33"/>
                  </a:lnTo>
                  <a:lnTo>
                    <a:pt x="50" y="33"/>
                  </a:lnTo>
                  <a:lnTo>
                    <a:pt x="49" y="25"/>
                  </a:lnTo>
                  <a:lnTo>
                    <a:pt x="46" y="20"/>
                  </a:lnTo>
                  <a:lnTo>
                    <a:pt x="41" y="17"/>
                  </a:lnTo>
                  <a:lnTo>
                    <a:pt x="34" y="15"/>
                  </a:lnTo>
                  <a:lnTo>
                    <a:pt x="34" y="15"/>
                  </a:lnTo>
                  <a:lnTo>
                    <a:pt x="28" y="17"/>
                  </a:lnTo>
                  <a:lnTo>
                    <a:pt x="23" y="20"/>
                  </a:lnTo>
                  <a:lnTo>
                    <a:pt x="20" y="25"/>
                  </a:lnTo>
                  <a:lnTo>
                    <a:pt x="19" y="33"/>
                  </a:lnTo>
                  <a:lnTo>
                    <a:pt x="19" y="33"/>
                  </a:lnTo>
                  <a:lnTo>
                    <a:pt x="20" y="39"/>
                  </a:lnTo>
                  <a:lnTo>
                    <a:pt x="23" y="46"/>
                  </a:lnTo>
                  <a:lnTo>
                    <a:pt x="28" y="49"/>
                  </a:lnTo>
                  <a:lnTo>
                    <a:pt x="34" y="50"/>
                  </a:lnTo>
                  <a:lnTo>
                    <a:pt x="34" y="50"/>
                  </a:lnTo>
                  <a:close/>
                </a:path>
              </a:pathLst>
            </a:custGeom>
            <a:solidFill>
              <a:srgbClr val="0099D9"/>
            </a:solidFill>
            <a:ln w="9525">
              <a:noFill/>
              <a:round/>
              <a:headEnd/>
              <a:tailEnd/>
            </a:ln>
          </p:spPr>
          <p:txBody>
            <a:bodyPr/>
            <a:lstStyle/>
            <a:p>
              <a:pPr>
                <a:defRPr/>
              </a:pPr>
              <a:endParaRPr lang="ja-JP" altLang="en-US" sz="1662" dirty="0">
                <a:solidFill>
                  <a:prstClr val="black"/>
                </a:solidFill>
              </a:endParaRPr>
            </a:p>
          </p:txBody>
        </p:sp>
        <p:sp>
          <p:nvSpPr>
            <p:cNvPr id="389" name="Freeform 307"/>
            <p:cNvSpPr>
              <a:spLocks noChangeAspect="1"/>
            </p:cNvSpPr>
            <p:nvPr userDrawn="1"/>
          </p:nvSpPr>
          <p:spPr bwMode="auto">
            <a:xfrm>
              <a:off x="3473766" y="6134431"/>
              <a:ext cx="307279" cy="180726"/>
            </a:xfrm>
            <a:custGeom>
              <a:avLst/>
              <a:gdLst/>
              <a:ahLst/>
              <a:cxnLst>
                <a:cxn ang="0">
                  <a:pos x="0" y="1"/>
                </a:cxn>
                <a:cxn ang="0">
                  <a:pos x="19" y="1"/>
                </a:cxn>
                <a:cxn ang="0">
                  <a:pos x="19" y="9"/>
                </a:cxn>
                <a:cxn ang="0">
                  <a:pos x="19" y="9"/>
                </a:cxn>
                <a:cxn ang="0">
                  <a:pos x="19" y="9"/>
                </a:cxn>
                <a:cxn ang="0">
                  <a:pos x="22" y="6"/>
                </a:cxn>
                <a:cxn ang="0">
                  <a:pos x="27" y="3"/>
                </a:cxn>
                <a:cxn ang="0">
                  <a:pos x="32" y="0"/>
                </a:cxn>
                <a:cxn ang="0">
                  <a:pos x="38" y="0"/>
                </a:cxn>
                <a:cxn ang="0">
                  <a:pos x="38" y="0"/>
                </a:cxn>
                <a:cxn ang="0">
                  <a:pos x="44" y="0"/>
                </a:cxn>
                <a:cxn ang="0">
                  <a:pos x="51" y="3"/>
                </a:cxn>
                <a:cxn ang="0">
                  <a:pos x="55" y="6"/>
                </a:cxn>
                <a:cxn ang="0">
                  <a:pos x="57" y="11"/>
                </a:cxn>
                <a:cxn ang="0">
                  <a:pos x="57" y="11"/>
                </a:cxn>
                <a:cxn ang="0">
                  <a:pos x="57" y="11"/>
                </a:cxn>
                <a:cxn ang="0">
                  <a:pos x="57" y="11"/>
                </a:cxn>
                <a:cxn ang="0">
                  <a:pos x="62" y="6"/>
                </a:cxn>
                <a:cxn ang="0">
                  <a:pos x="67" y="1"/>
                </a:cxn>
                <a:cxn ang="0">
                  <a:pos x="71" y="0"/>
                </a:cxn>
                <a:cxn ang="0">
                  <a:pos x="79" y="0"/>
                </a:cxn>
                <a:cxn ang="0">
                  <a:pos x="79" y="0"/>
                </a:cxn>
                <a:cxn ang="0">
                  <a:pos x="84" y="0"/>
                </a:cxn>
                <a:cxn ang="0">
                  <a:pos x="89" y="1"/>
                </a:cxn>
                <a:cxn ang="0">
                  <a:pos x="94" y="4"/>
                </a:cxn>
                <a:cxn ang="0">
                  <a:pos x="97" y="7"/>
                </a:cxn>
                <a:cxn ang="0">
                  <a:pos x="100" y="15"/>
                </a:cxn>
                <a:cxn ang="0">
                  <a:pos x="101" y="27"/>
                </a:cxn>
                <a:cxn ang="0">
                  <a:pos x="101" y="65"/>
                </a:cxn>
                <a:cxn ang="0">
                  <a:pos x="81" y="65"/>
                </a:cxn>
                <a:cxn ang="0">
                  <a:pos x="81" y="28"/>
                </a:cxn>
                <a:cxn ang="0">
                  <a:pos x="81" y="28"/>
                </a:cxn>
                <a:cxn ang="0">
                  <a:pos x="81" y="23"/>
                </a:cxn>
                <a:cxn ang="0">
                  <a:pos x="79" y="20"/>
                </a:cxn>
                <a:cxn ang="0">
                  <a:pos x="76" y="17"/>
                </a:cxn>
                <a:cxn ang="0">
                  <a:pos x="71" y="17"/>
                </a:cxn>
                <a:cxn ang="0">
                  <a:pos x="71" y="17"/>
                </a:cxn>
                <a:cxn ang="0">
                  <a:pos x="67" y="17"/>
                </a:cxn>
                <a:cxn ang="0">
                  <a:pos x="63" y="20"/>
                </a:cxn>
                <a:cxn ang="0">
                  <a:pos x="62" y="25"/>
                </a:cxn>
                <a:cxn ang="0">
                  <a:pos x="60" y="31"/>
                </a:cxn>
                <a:cxn ang="0">
                  <a:pos x="60" y="65"/>
                </a:cxn>
                <a:cxn ang="0">
                  <a:pos x="40" y="65"/>
                </a:cxn>
                <a:cxn ang="0">
                  <a:pos x="40" y="31"/>
                </a:cxn>
                <a:cxn ang="0">
                  <a:pos x="40" y="31"/>
                </a:cxn>
                <a:cxn ang="0">
                  <a:pos x="40" y="27"/>
                </a:cxn>
                <a:cxn ang="0">
                  <a:pos x="40" y="22"/>
                </a:cxn>
                <a:cxn ang="0">
                  <a:pos x="36" y="19"/>
                </a:cxn>
                <a:cxn ang="0">
                  <a:pos x="33" y="17"/>
                </a:cxn>
                <a:cxn ang="0">
                  <a:pos x="32" y="17"/>
                </a:cxn>
                <a:cxn ang="0">
                  <a:pos x="32" y="17"/>
                </a:cxn>
                <a:cxn ang="0">
                  <a:pos x="27" y="17"/>
                </a:cxn>
                <a:cxn ang="0">
                  <a:pos x="22" y="20"/>
                </a:cxn>
                <a:cxn ang="0">
                  <a:pos x="21" y="25"/>
                </a:cxn>
                <a:cxn ang="0">
                  <a:pos x="19" y="31"/>
                </a:cxn>
                <a:cxn ang="0">
                  <a:pos x="19" y="65"/>
                </a:cxn>
                <a:cxn ang="0">
                  <a:pos x="0" y="65"/>
                </a:cxn>
                <a:cxn ang="0">
                  <a:pos x="0" y="1"/>
                </a:cxn>
              </a:cxnLst>
              <a:rect l="0" t="0" r="r" b="b"/>
              <a:pathLst>
                <a:path w="101" h="65">
                  <a:moveTo>
                    <a:pt x="0" y="1"/>
                  </a:moveTo>
                  <a:lnTo>
                    <a:pt x="19" y="1"/>
                  </a:lnTo>
                  <a:lnTo>
                    <a:pt x="19" y="9"/>
                  </a:lnTo>
                  <a:lnTo>
                    <a:pt x="19" y="9"/>
                  </a:lnTo>
                  <a:lnTo>
                    <a:pt x="19" y="9"/>
                  </a:lnTo>
                  <a:lnTo>
                    <a:pt x="22" y="6"/>
                  </a:lnTo>
                  <a:lnTo>
                    <a:pt x="27" y="3"/>
                  </a:lnTo>
                  <a:lnTo>
                    <a:pt x="32" y="0"/>
                  </a:lnTo>
                  <a:lnTo>
                    <a:pt x="38" y="0"/>
                  </a:lnTo>
                  <a:lnTo>
                    <a:pt x="38" y="0"/>
                  </a:lnTo>
                  <a:lnTo>
                    <a:pt x="44" y="0"/>
                  </a:lnTo>
                  <a:lnTo>
                    <a:pt x="51" y="3"/>
                  </a:lnTo>
                  <a:lnTo>
                    <a:pt x="55" y="6"/>
                  </a:lnTo>
                  <a:lnTo>
                    <a:pt x="57" y="11"/>
                  </a:lnTo>
                  <a:lnTo>
                    <a:pt x="57" y="11"/>
                  </a:lnTo>
                  <a:lnTo>
                    <a:pt x="57" y="11"/>
                  </a:lnTo>
                  <a:lnTo>
                    <a:pt x="57" y="11"/>
                  </a:lnTo>
                  <a:lnTo>
                    <a:pt x="62" y="6"/>
                  </a:lnTo>
                  <a:lnTo>
                    <a:pt x="67" y="1"/>
                  </a:lnTo>
                  <a:lnTo>
                    <a:pt x="71" y="0"/>
                  </a:lnTo>
                  <a:lnTo>
                    <a:pt x="79" y="0"/>
                  </a:lnTo>
                  <a:lnTo>
                    <a:pt x="79" y="0"/>
                  </a:lnTo>
                  <a:lnTo>
                    <a:pt x="84" y="0"/>
                  </a:lnTo>
                  <a:lnTo>
                    <a:pt x="89" y="1"/>
                  </a:lnTo>
                  <a:lnTo>
                    <a:pt x="94" y="4"/>
                  </a:lnTo>
                  <a:lnTo>
                    <a:pt x="97" y="7"/>
                  </a:lnTo>
                  <a:lnTo>
                    <a:pt x="100" y="15"/>
                  </a:lnTo>
                  <a:lnTo>
                    <a:pt x="101" y="27"/>
                  </a:lnTo>
                  <a:lnTo>
                    <a:pt x="101" y="65"/>
                  </a:lnTo>
                  <a:lnTo>
                    <a:pt x="81" y="65"/>
                  </a:lnTo>
                  <a:lnTo>
                    <a:pt x="81" y="28"/>
                  </a:lnTo>
                  <a:lnTo>
                    <a:pt x="81" y="28"/>
                  </a:lnTo>
                  <a:lnTo>
                    <a:pt x="81" y="23"/>
                  </a:lnTo>
                  <a:lnTo>
                    <a:pt x="79" y="20"/>
                  </a:lnTo>
                  <a:lnTo>
                    <a:pt x="76" y="17"/>
                  </a:lnTo>
                  <a:lnTo>
                    <a:pt x="71" y="17"/>
                  </a:lnTo>
                  <a:lnTo>
                    <a:pt x="71" y="17"/>
                  </a:lnTo>
                  <a:lnTo>
                    <a:pt x="67" y="17"/>
                  </a:lnTo>
                  <a:lnTo>
                    <a:pt x="63" y="20"/>
                  </a:lnTo>
                  <a:lnTo>
                    <a:pt x="62" y="25"/>
                  </a:lnTo>
                  <a:lnTo>
                    <a:pt x="60" y="31"/>
                  </a:lnTo>
                  <a:lnTo>
                    <a:pt x="60" y="65"/>
                  </a:lnTo>
                  <a:lnTo>
                    <a:pt x="40" y="65"/>
                  </a:lnTo>
                  <a:lnTo>
                    <a:pt x="40" y="31"/>
                  </a:lnTo>
                  <a:lnTo>
                    <a:pt x="40" y="31"/>
                  </a:lnTo>
                  <a:lnTo>
                    <a:pt x="40" y="27"/>
                  </a:lnTo>
                  <a:lnTo>
                    <a:pt x="40" y="22"/>
                  </a:lnTo>
                  <a:lnTo>
                    <a:pt x="36" y="19"/>
                  </a:lnTo>
                  <a:lnTo>
                    <a:pt x="33" y="17"/>
                  </a:lnTo>
                  <a:lnTo>
                    <a:pt x="32" y="17"/>
                  </a:lnTo>
                  <a:lnTo>
                    <a:pt x="32" y="17"/>
                  </a:lnTo>
                  <a:lnTo>
                    <a:pt x="27" y="17"/>
                  </a:lnTo>
                  <a:lnTo>
                    <a:pt x="22" y="20"/>
                  </a:lnTo>
                  <a:lnTo>
                    <a:pt x="21" y="25"/>
                  </a:lnTo>
                  <a:lnTo>
                    <a:pt x="19" y="31"/>
                  </a:lnTo>
                  <a:lnTo>
                    <a:pt x="19" y="65"/>
                  </a:lnTo>
                  <a:lnTo>
                    <a:pt x="0" y="65"/>
                  </a:lnTo>
                  <a:lnTo>
                    <a:pt x="0" y="1"/>
                  </a:lnTo>
                  <a:close/>
                </a:path>
              </a:pathLst>
            </a:custGeom>
            <a:solidFill>
              <a:srgbClr val="0099D9"/>
            </a:solidFill>
            <a:ln w="9525">
              <a:noFill/>
              <a:round/>
              <a:headEnd/>
              <a:tailEnd/>
            </a:ln>
          </p:spPr>
          <p:txBody>
            <a:bodyPr/>
            <a:lstStyle/>
            <a:p>
              <a:pPr>
                <a:defRPr/>
              </a:pPr>
              <a:endParaRPr lang="ja-JP" altLang="en-US" sz="1662" dirty="0">
                <a:solidFill>
                  <a:prstClr val="black"/>
                </a:solidFill>
              </a:endParaRPr>
            </a:p>
          </p:txBody>
        </p:sp>
        <p:sp>
          <p:nvSpPr>
            <p:cNvPr id="390" name="Freeform 308"/>
            <p:cNvSpPr>
              <a:spLocks noChangeAspect="1"/>
            </p:cNvSpPr>
            <p:nvPr userDrawn="1"/>
          </p:nvSpPr>
          <p:spPr bwMode="auto">
            <a:xfrm>
              <a:off x="3991922" y="6134431"/>
              <a:ext cx="180752"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7" y="65"/>
                </a:cxn>
                <a:cxn ang="0">
                  <a:pos x="13" y="64"/>
                </a:cxn>
                <a:cxn ang="0">
                  <a:pos x="8" y="62"/>
                </a:cxn>
                <a:cxn ang="0">
                  <a:pos x="5" y="57"/>
                </a:cxn>
                <a:cxn ang="0">
                  <a:pos x="3" y="54"/>
                </a:cxn>
                <a:cxn ang="0">
                  <a:pos x="0" y="49"/>
                </a:cxn>
                <a:cxn ang="0">
                  <a:pos x="0" y="37"/>
                </a:cxn>
                <a:cxn ang="0">
                  <a:pos x="0" y="0"/>
                </a:cxn>
                <a:cxn ang="0">
                  <a:pos x="19" y="0"/>
                </a:cxn>
                <a:cxn ang="0">
                  <a:pos x="19" y="35"/>
                </a:cxn>
                <a:cxn ang="0">
                  <a:pos x="19" y="35"/>
                </a:cxn>
                <a:cxn ang="0">
                  <a:pos x="19" y="40"/>
                </a:cxn>
                <a:cxn ang="0">
                  <a:pos x="21" y="45"/>
                </a:cxn>
                <a:cxn ang="0">
                  <a:pos x="24" y="48"/>
                </a:cxn>
                <a:cxn ang="0">
                  <a:pos x="30" y="49"/>
                </a:cxn>
                <a:cxn ang="0">
                  <a:pos x="30" y="49"/>
                </a:cxn>
                <a:cxn ang="0">
                  <a:pos x="35" y="48"/>
                </a:cxn>
                <a:cxn ang="0">
                  <a:pos x="40" y="45"/>
                </a:cxn>
                <a:cxn ang="0">
                  <a:pos x="41" y="40"/>
                </a:cxn>
                <a:cxn ang="0">
                  <a:pos x="41" y="33"/>
                </a:cxn>
                <a:cxn ang="0">
                  <a:pos x="41"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7" y="65"/>
                  </a:lnTo>
                  <a:lnTo>
                    <a:pt x="13" y="64"/>
                  </a:lnTo>
                  <a:lnTo>
                    <a:pt x="8" y="62"/>
                  </a:lnTo>
                  <a:lnTo>
                    <a:pt x="5" y="57"/>
                  </a:lnTo>
                  <a:lnTo>
                    <a:pt x="3" y="54"/>
                  </a:lnTo>
                  <a:lnTo>
                    <a:pt x="0" y="49"/>
                  </a:lnTo>
                  <a:lnTo>
                    <a:pt x="0" y="37"/>
                  </a:lnTo>
                  <a:lnTo>
                    <a:pt x="0" y="0"/>
                  </a:lnTo>
                  <a:lnTo>
                    <a:pt x="19" y="0"/>
                  </a:lnTo>
                  <a:lnTo>
                    <a:pt x="19" y="35"/>
                  </a:lnTo>
                  <a:lnTo>
                    <a:pt x="19" y="35"/>
                  </a:lnTo>
                  <a:lnTo>
                    <a:pt x="19" y="40"/>
                  </a:lnTo>
                  <a:lnTo>
                    <a:pt x="21" y="45"/>
                  </a:lnTo>
                  <a:lnTo>
                    <a:pt x="24" y="48"/>
                  </a:lnTo>
                  <a:lnTo>
                    <a:pt x="30" y="49"/>
                  </a:lnTo>
                  <a:lnTo>
                    <a:pt x="30" y="49"/>
                  </a:lnTo>
                  <a:lnTo>
                    <a:pt x="35" y="48"/>
                  </a:lnTo>
                  <a:lnTo>
                    <a:pt x="40" y="45"/>
                  </a:lnTo>
                  <a:lnTo>
                    <a:pt x="41" y="40"/>
                  </a:lnTo>
                  <a:lnTo>
                    <a:pt x="41" y="33"/>
                  </a:lnTo>
                  <a:lnTo>
                    <a:pt x="41" y="0"/>
                  </a:lnTo>
                  <a:lnTo>
                    <a:pt x="62" y="0"/>
                  </a:lnTo>
                  <a:lnTo>
                    <a:pt x="62" y="64"/>
                  </a:lnTo>
                  <a:close/>
                </a:path>
              </a:pathLst>
            </a:custGeom>
            <a:solidFill>
              <a:srgbClr val="0099D9"/>
            </a:solidFill>
            <a:ln w="9525">
              <a:noFill/>
              <a:round/>
              <a:headEnd/>
              <a:tailEnd/>
            </a:ln>
          </p:spPr>
          <p:txBody>
            <a:bodyPr/>
            <a:lstStyle/>
            <a:p>
              <a:pPr>
                <a:defRPr/>
              </a:pPr>
              <a:endParaRPr lang="ja-JP" altLang="en-US" sz="1662" dirty="0">
                <a:solidFill>
                  <a:prstClr val="black"/>
                </a:solidFill>
              </a:endParaRPr>
            </a:p>
          </p:txBody>
        </p:sp>
        <p:sp>
          <p:nvSpPr>
            <p:cNvPr id="391" name="Freeform 309"/>
            <p:cNvSpPr>
              <a:spLocks noChangeAspect="1"/>
            </p:cNvSpPr>
            <p:nvPr userDrawn="1"/>
          </p:nvSpPr>
          <p:spPr bwMode="auto">
            <a:xfrm>
              <a:off x="6251327" y="6134431"/>
              <a:ext cx="186777"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8" y="65"/>
                </a:cxn>
                <a:cxn ang="0">
                  <a:pos x="13" y="64"/>
                </a:cxn>
                <a:cxn ang="0">
                  <a:pos x="10" y="62"/>
                </a:cxn>
                <a:cxn ang="0">
                  <a:pos x="7" y="57"/>
                </a:cxn>
                <a:cxn ang="0">
                  <a:pos x="3" y="54"/>
                </a:cxn>
                <a:cxn ang="0">
                  <a:pos x="2" y="49"/>
                </a:cxn>
                <a:cxn ang="0">
                  <a:pos x="0" y="37"/>
                </a:cxn>
                <a:cxn ang="0">
                  <a:pos x="0" y="0"/>
                </a:cxn>
                <a:cxn ang="0">
                  <a:pos x="19" y="0"/>
                </a:cxn>
                <a:cxn ang="0">
                  <a:pos x="19" y="35"/>
                </a:cxn>
                <a:cxn ang="0">
                  <a:pos x="19" y="35"/>
                </a:cxn>
                <a:cxn ang="0">
                  <a:pos x="21" y="40"/>
                </a:cxn>
                <a:cxn ang="0">
                  <a:pos x="22" y="45"/>
                </a:cxn>
                <a:cxn ang="0">
                  <a:pos x="26" y="48"/>
                </a:cxn>
                <a:cxn ang="0">
                  <a:pos x="30" y="49"/>
                </a:cxn>
                <a:cxn ang="0">
                  <a:pos x="30" y="49"/>
                </a:cxn>
                <a:cxn ang="0">
                  <a:pos x="37"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8" y="65"/>
                  </a:lnTo>
                  <a:lnTo>
                    <a:pt x="13" y="64"/>
                  </a:lnTo>
                  <a:lnTo>
                    <a:pt x="10" y="62"/>
                  </a:lnTo>
                  <a:lnTo>
                    <a:pt x="7" y="57"/>
                  </a:lnTo>
                  <a:lnTo>
                    <a:pt x="3" y="54"/>
                  </a:lnTo>
                  <a:lnTo>
                    <a:pt x="2" y="49"/>
                  </a:lnTo>
                  <a:lnTo>
                    <a:pt x="0" y="37"/>
                  </a:lnTo>
                  <a:lnTo>
                    <a:pt x="0" y="0"/>
                  </a:lnTo>
                  <a:lnTo>
                    <a:pt x="19" y="0"/>
                  </a:lnTo>
                  <a:lnTo>
                    <a:pt x="19" y="35"/>
                  </a:lnTo>
                  <a:lnTo>
                    <a:pt x="19" y="35"/>
                  </a:lnTo>
                  <a:lnTo>
                    <a:pt x="21" y="40"/>
                  </a:lnTo>
                  <a:lnTo>
                    <a:pt x="22" y="45"/>
                  </a:lnTo>
                  <a:lnTo>
                    <a:pt x="26" y="48"/>
                  </a:lnTo>
                  <a:lnTo>
                    <a:pt x="30" y="49"/>
                  </a:lnTo>
                  <a:lnTo>
                    <a:pt x="30" y="49"/>
                  </a:lnTo>
                  <a:lnTo>
                    <a:pt x="37"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sz="1662" dirty="0">
                <a:solidFill>
                  <a:prstClr val="black"/>
                </a:solidFill>
              </a:endParaRPr>
            </a:p>
          </p:txBody>
        </p:sp>
        <p:sp>
          <p:nvSpPr>
            <p:cNvPr id="392" name="Freeform 310"/>
            <p:cNvSpPr>
              <a:spLocks noChangeAspect="1"/>
            </p:cNvSpPr>
            <p:nvPr userDrawn="1"/>
          </p:nvSpPr>
          <p:spPr bwMode="auto">
            <a:xfrm>
              <a:off x="5763296" y="6134431"/>
              <a:ext cx="180752" cy="198799"/>
            </a:xfrm>
            <a:custGeom>
              <a:avLst/>
              <a:gdLst/>
              <a:ahLst/>
              <a:cxnLst>
                <a:cxn ang="0">
                  <a:pos x="62" y="64"/>
                </a:cxn>
                <a:cxn ang="0">
                  <a:pos x="43" y="64"/>
                </a:cxn>
                <a:cxn ang="0">
                  <a:pos x="43" y="56"/>
                </a:cxn>
                <a:cxn ang="0">
                  <a:pos x="43" y="56"/>
                </a:cxn>
                <a:cxn ang="0">
                  <a:pos x="43" y="56"/>
                </a:cxn>
                <a:cxn ang="0">
                  <a:pos x="40" y="59"/>
                </a:cxn>
                <a:cxn ang="0">
                  <a:pos x="36" y="62"/>
                </a:cxn>
                <a:cxn ang="0">
                  <a:pos x="30" y="65"/>
                </a:cxn>
                <a:cxn ang="0">
                  <a:pos x="24" y="65"/>
                </a:cxn>
                <a:cxn ang="0">
                  <a:pos x="24" y="65"/>
                </a:cxn>
                <a:cxn ang="0">
                  <a:pos x="19" y="65"/>
                </a:cxn>
                <a:cxn ang="0">
                  <a:pos x="14" y="64"/>
                </a:cxn>
                <a:cxn ang="0">
                  <a:pos x="9" y="62"/>
                </a:cxn>
                <a:cxn ang="0">
                  <a:pos x="6" y="57"/>
                </a:cxn>
                <a:cxn ang="0">
                  <a:pos x="3" y="54"/>
                </a:cxn>
                <a:cxn ang="0">
                  <a:pos x="1" y="49"/>
                </a:cxn>
                <a:cxn ang="0">
                  <a:pos x="0" y="37"/>
                </a:cxn>
                <a:cxn ang="0">
                  <a:pos x="0" y="0"/>
                </a:cxn>
                <a:cxn ang="0">
                  <a:pos x="20" y="0"/>
                </a:cxn>
                <a:cxn ang="0">
                  <a:pos x="20" y="35"/>
                </a:cxn>
                <a:cxn ang="0">
                  <a:pos x="20" y="35"/>
                </a:cxn>
                <a:cxn ang="0">
                  <a:pos x="20" y="40"/>
                </a:cxn>
                <a:cxn ang="0">
                  <a:pos x="22" y="45"/>
                </a:cxn>
                <a:cxn ang="0">
                  <a:pos x="25" y="48"/>
                </a:cxn>
                <a:cxn ang="0">
                  <a:pos x="30" y="49"/>
                </a:cxn>
                <a:cxn ang="0">
                  <a:pos x="30" y="49"/>
                </a:cxn>
                <a:cxn ang="0">
                  <a:pos x="36"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6" y="62"/>
                  </a:lnTo>
                  <a:lnTo>
                    <a:pt x="30" y="65"/>
                  </a:lnTo>
                  <a:lnTo>
                    <a:pt x="24" y="65"/>
                  </a:lnTo>
                  <a:lnTo>
                    <a:pt x="24" y="65"/>
                  </a:lnTo>
                  <a:lnTo>
                    <a:pt x="19" y="65"/>
                  </a:lnTo>
                  <a:lnTo>
                    <a:pt x="14" y="64"/>
                  </a:lnTo>
                  <a:lnTo>
                    <a:pt x="9" y="62"/>
                  </a:lnTo>
                  <a:lnTo>
                    <a:pt x="6" y="57"/>
                  </a:lnTo>
                  <a:lnTo>
                    <a:pt x="3" y="54"/>
                  </a:lnTo>
                  <a:lnTo>
                    <a:pt x="1" y="49"/>
                  </a:lnTo>
                  <a:lnTo>
                    <a:pt x="0" y="37"/>
                  </a:lnTo>
                  <a:lnTo>
                    <a:pt x="0" y="0"/>
                  </a:lnTo>
                  <a:lnTo>
                    <a:pt x="20" y="0"/>
                  </a:lnTo>
                  <a:lnTo>
                    <a:pt x="20" y="35"/>
                  </a:lnTo>
                  <a:lnTo>
                    <a:pt x="20" y="35"/>
                  </a:lnTo>
                  <a:lnTo>
                    <a:pt x="20" y="40"/>
                  </a:lnTo>
                  <a:lnTo>
                    <a:pt x="22" y="45"/>
                  </a:lnTo>
                  <a:lnTo>
                    <a:pt x="25" y="48"/>
                  </a:lnTo>
                  <a:lnTo>
                    <a:pt x="30" y="49"/>
                  </a:lnTo>
                  <a:lnTo>
                    <a:pt x="30" y="49"/>
                  </a:lnTo>
                  <a:lnTo>
                    <a:pt x="36"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sz="1662" dirty="0">
                <a:solidFill>
                  <a:prstClr val="black"/>
                </a:solidFill>
              </a:endParaRPr>
            </a:p>
          </p:txBody>
        </p:sp>
        <p:sp>
          <p:nvSpPr>
            <p:cNvPr id="393" name="Freeform 311"/>
            <p:cNvSpPr>
              <a:spLocks noChangeAspect="1"/>
            </p:cNvSpPr>
            <p:nvPr userDrawn="1"/>
          </p:nvSpPr>
          <p:spPr bwMode="auto">
            <a:xfrm>
              <a:off x="4889659" y="6032019"/>
              <a:ext cx="180752" cy="295186"/>
            </a:xfrm>
            <a:custGeom>
              <a:avLst/>
              <a:gdLst/>
              <a:ahLst/>
              <a:cxnLst>
                <a:cxn ang="0">
                  <a:pos x="21" y="0"/>
                </a:cxn>
                <a:cxn ang="0">
                  <a:pos x="21" y="44"/>
                </a:cxn>
                <a:cxn ang="0">
                  <a:pos x="21" y="44"/>
                </a:cxn>
                <a:cxn ang="0">
                  <a:pos x="21" y="44"/>
                </a:cxn>
                <a:cxn ang="0">
                  <a:pos x="24" y="41"/>
                </a:cxn>
                <a:cxn ang="0">
                  <a:pos x="29" y="36"/>
                </a:cxn>
                <a:cxn ang="0">
                  <a:pos x="33" y="35"/>
                </a:cxn>
                <a:cxn ang="0">
                  <a:pos x="40" y="35"/>
                </a:cxn>
                <a:cxn ang="0">
                  <a:pos x="40" y="35"/>
                </a:cxn>
                <a:cxn ang="0">
                  <a:pos x="46" y="35"/>
                </a:cxn>
                <a:cxn ang="0">
                  <a:pos x="51" y="36"/>
                </a:cxn>
                <a:cxn ang="0">
                  <a:pos x="54" y="39"/>
                </a:cxn>
                <a:cxn ang="0">
                  <a:pos x="57" y="42"/>
                </a:cxn>
                <a:cxn ang="0">
                  <a:pos x="60" y="47"/>
                </a:cxn>
                <a:cxn ang="0">
                  <a:pos x="62" y="52"/>
                </a:cxn>
                <a:cxn ang="0">
                  <a:pos x="62" y="65"/>
                </a:cxn>
                <a:cxn ang="0">
                  <a:pos x="62" y="100"/>
                </a:cxn>
                <a:cxn ang="0">
                  <a:pos x="41" y="100"/>
                </a:cxn>
                <a:cxn ang="0">
                  <a:pos x="41" y="68"/>
                </a:cxn>
                <a:cxn ang="0">
                  <a:pos x="41" y="68"/>
                </a:cxn>
                <a:cxn ang="0">
                  <a:pos x="41" y="63"/>
                </a:cxn>
                <a:cxn ang="0">
                  <a:pos x="41" y="57"/>
                </a:cxn>
                <a:cxn ang="0">
                  <a:pos x="38" y="54"/>
                </a:cxn>
                <a:cxn ang="0">
                  <a:pos x="35" y="52"/>
                </a:cxn>
                <a:cxn ang="0">
                  <a:pos x="32" y="52"/>
                </a:cxn>
                <a:cxn ang="0">
                  <a:pos x="32" y="52"/>
                </a:cxn>
                <a:cxn ang="0">
                  <a:pos x="27" y="52"/>
                </a:cxn>
                <a:cxn ang="0">
                  <a:pos x="22" y="55"/>
                </a:cxn>
                <a:cxn ang="0">
                  <a:pos x="21" y="62"/>
                </a:cxn>
                <a:cxn ang="0">
                  <a:pos x="21" y="68"/>
                </a:cxn>
                <a:cxn ang="0">
                  <a:pos x="21" y="100"/>
                </a:cxn>
                <a:cxn ang="0">
                  <a:pos x="0" y="100"/>
                </a:cxn>
                <a:cxn ang="0">
                  <a:pos x="0" y="0"/>
                </a:cxn>
                <a:cxn ang="0">
                  <a:pos x="21" y="0"/>
                </a:cxn>
              </a:cxnLst>
              <a:rect l="0" t="0" r="r" b="b"/>
              <a:pathLst>
                <a:path w="62" h="100">
                  <a:moveTo>
                    <a:pt x="21" y="0"/>
                  </a:moveTo>
                  <a:lnTo>
                    <a:pt x="21" y="44"/>
                  </a:lnTo>
                  <a:lnTo>
                    <a:pt x="21" y="44"/>
                  </a:lnTo>
                  <a:lnTo>
                    <a:pt x="21" y="44"/>
                  </a:lnTo>
                  <a:lnTo>
                    <a:pt x="24" y="41"/>
                  </a:lnTo>
                  <a:lnTo>
                    <a:pt x="29" y="36"/>
                  </a:lnTo>
                  <a:lnTo>
                    <a:pt x="33" y="35"/>
                  </a:lnTo>
                  <a:lnTo>
                    <a:pt x="40" y="35"/>
                  </a:lnTo>
                  <a:lnTo>
                    <a:pt x="40" y="35"/>
                  </a:lnTo>
                  <a:lnTo>
                    <a:pt x="46" y="35"/>
                  </a:lnTo>
                  <a:lnTo>
                    <a:pt x="51" y="36"/>
                  </a:lnTo>
                  <a:lnTo>
                    <a:pt x="54" y="39"/>
                  </a:lnTo>
                  <a:lnTo>
                    <a:pt x="57" y="42"/>
                  </a:lnTo>
                  <a:lnTo>
                    <a:pt x="60" y="47"/>
                  </a:lnTo>
                  <a:lnTo>
                    <a:pt x="62" y="52"/>
                  </a:lnTo>
                  <a:lnTo>
                    <a:pt x="62" y="65"/>
                  </a:lnTo>
                  <a:lnTo>
                    <a:pt x="62" y="100"/>
                  </a:lnTo>
                  <a:lnTo>
                    <a:pt x="41" y="100"/>
                  </a:lnTo>
                  <a:lnTo>
                    <a:pt x="41" y="68"/>
                  </a:lnTo>
                  <a:lnTo>
                    <a:pt x="41" y="68"/>
                  </a:lnTo>
                  <a:lnTo>
                    <a:pt x="41" y="63"/>
                  </a:lnTo>
                  <a:lnTo>
                    <a:pt x="41" y="57"/>
                  </a:lnTo>
                  <a:lnTo>
                    <a:pt x="38" y="54"/>
                  </a:lnTo>
                  <a:lnTo>
                    <a:pt x="35" y="52"/>
                  </a:lnTo>
                  <a:lnTo>
                    <a:pt x="32" y="52"/>
                  </a:lnTo>
                  <a:lnTo>
                    <a:pt x="32" y="52"/>
                  </a:lnTo>
                  <a:lnTo>
                    <a:pt x="27" y="52"/>
                  </a:lnTo>
                  <a:lnTo>
                    <a:pt x="22" y="55"/>
                  </a:lnTo>
                  <a:lnTo>
                    <a:pt x="21" y="62"/>
                  </a:lnTo>
                  <a:lnTo>
                    <a:pt x="21" y="68"/>
                  </a:lnTo>
                  <a:lnTo>
                    <a:pt x="21" y="100"/>
                  </a:lnTo>
                  <a:lnTo>
                    <a:pt x="0" y="100"/>
                  </a:lnTo>
                  <a:lnTo>
                    <a:pt x="0" y="0"/>
                  </a:lnTo>
                  <a:lnTo>
                    <a:pt x="21" y="0"/>
                  </a:lnTo>
                  <a:close/>
                </a:path>
              </a:pathLst>
            </a:custGeom>
            <a:solidFill>
              <a:srgbClr val="0099D9"/>
            </a:solidFill>
            <a:ln w="9525">
              <a:noFill/>
              <a:round/>
              <a:headEnd/>
              <a:tailEnd/>
            </a:ln>
          </p:spPr>
          <p:txBody>
            <a:bodyPr/>
            <a:lstStyle/>
            <a:p>
              <a:pPr>
                <a:defRPr/>
              </a:pPr>
              <a:endParaRPr lang="ja-JP" altLang="en-US" sz="1662" dirty="0">
                <a:solidFill>
                  <a:prstClr val="black"/>
                </a:solidFill>
              </a:endParaRPr>
            </a:p>
          </p:txBody>
        </p:sp>
        <p:sp>
          <p:nvSpPr>
            <p:cNvPr id="394" name="Freeform 312"/>
            <p:cNvSpPr>
              <a:spLocks noChangeAspect="1"/>
            </p:cNvSpPr>
            <p:nvPr userDrawn="1"/>
          </p:nvSpPr>
          <p:spPr bwMode="auto">
            <a:xfrm>
              <a:off x="4678781" y="6080213"/>
              <a:ext cx="15062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sz="1662" dirty="0">
                <a:solidFill>
                  <a:prstClr val="black"/>
                </a:solidFill>
              </a:endParaRPr>
            </a:p>
          </p:txBody>
        </p:sp>
        <p:sp>
          <p:nvSpPr>
            <p:cNvPr id="395" name="Freeform 313"/>
            <p:cNvSpPr>
              <a:spLocks noChangeAspect="1"/>
            </p:cNvSpPr>
            <p:nvPr userDrawn="1"/>
          </p:nvSpPr>
          <p:spPr bwMode="auto">
            <a:xfrm>
              <a:off x="6040449" y="6080213"/>
              <a:ext cx="13857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sz="1662" dirty="0">
                <a:solidFill>
                  <a:prstClr val="black"/>
                </a:solidFill>
              </a:endParaRPr>
            </a:p>
          </p:txBody>
        </p:sp>
        <p:sp>
          <p:nvSpPr>
            <p:cNvPr id="396" name="Freeform 314"/>
            <p:cNvSpPr>
              <a:spLocks noChangeAspect="1"/>
            </p:cNvSpPr>
            <p:nvPr userDrawn="1"/>
          </p:nvSpPr>
          <p:spPr bwMode="auto">
            <a:xfrm>
              <a:off x="5552418" y="6032019"/>
              <a:ext cx="150627" cy="295186"/>
            </a:xfrm>
            <a:custGeom>
              <a:avLst/>
              <a:gdLst/>
              <a:ahLst/>
              <a:cxnLst>
                <a:cxn ang="0">
                  <a:pos x="13" y="54"/>
                </a:cxn>
                <a:cxn ang="0">
                  <a:pos x="0" y="54"/>
                </a:cxn>
                <a:cxn ang="0">
                  <a:pos x="0" y="38"/>
                </a:cxn>
                <a:cxn ang="0">
                  <a:pos x="13" y="38"/>
                </a:cxn>
                <a:cxn ang="0">
                  <a:pos x="13" y="25"/>
                </a:cxn>
                <a:cxn ang="0">
                  <a:pos x="13" y="25"/>
                </a:cxn>
                <a:cxn ang="0">
                  <a:pos x="13" y="21"/>
                </a:cxn>
                <a:cxn ang="0">
                  <a:pos x="15" y="14"/>
                </a:cxn>
                <a:cxn ang="0">
                  <a:pos x="18" y="10"/>
                </a:cxn>
                <a:cxn ang="0">
                  <a:pos x="21" y="6"/>
                </a:cxn>
                <a:cxn ang="0">
                  <a:pos x="24" y="3"/>
                </a:cxn>
                <a:cxn ang="0">
                  <a:pos x="29" y="2"/>
                </a:cxn>
                <a:cxn ang="0">
                  <a:pos x="40" y="0"/>
                </a:cxn>
                <a:cxn ang="0">
                  <a:pos x="40" y="0"/>
                </a:cxn>
                <a:cxn ang="0">
                  <a:pos x="50" y="2"/>
                </a:cxn>
                <a:cxn ang="0">
                  <a:pos x="50" y="17"/>
                </a:cxn>
                <a:cxn ang="0">
                  <a:pos x="50" y="17"/>
                </a:cxn>
                <a:cxn ang="0">
                  <a:pos x="43" y="16"/>
                </a:cxn>
                <a:cxn ang="0">
                  <a:pos x="43" y="16"/>
                </a:cxn>
                <a:cxn ang="0">
                  <a:pos x="40" y="17"/>
                </a:cxn>
                <a:cxn ang="0">
                  <a:pos x="37" y="19"/>
                </a:cxn>
                <a:cxn ang="0">
                  <a:pos x="34" y="22"/>
                </a:cxn>
                <a:cxn ang="0">
                  <a:pos x="34" y="27"/>
                </a:cxn>
                <a:cxn ang="0">
                  <a:pos x="34" y="38"/>
                </a:cxn>
                <a:cxn ang="0">
                  <a:pos x="48" y="38"/>
                </a:cxn>
                <a:cxn ang="0">
                  <a:pos x="48" y="54"/>
                </a:cxn>
                <a:cxn ang="0">
                  <a:pos x="34" y="54"/>
                </a:cxn>
                <a:cxn ang="0">
                  <a:pos x="34" y="102"/>
                </a:cxn>
                <a:cxn ang="0">
                  <a:pos x="13" y="102"/>
                </a:cxn>
                <a:cxn ang="0">
                  <a:pos x="13" y="54"/>
                </a:cxn>
              </a:cxnLst>
              <a:rect l="0" t="0" r="r" b="b"/>
              <a:pathLst>
                <a:path w="50" h="102">
                  <a:moveTo>
                    <a:pt x="13" y="54"/>
                  </a:moveTo>
                  <a:lnTo>
                    <a:pt x="0" y="54"/>
                  </a:lnTo>
                  <a:lnTo>
                    <a:pt x="0" y="38"/>
                  </a:lnTo>
                  <a:lnTo>
                    <a:pt x="13" y="38"/>
                  </a:lnTo>
                  <a:lnTo>
                    <a:pt x="13" y="25"/>
                  </a:lnTo>
                  <a:lnTo>
                    <a:pt x="13" y="25"/>
                  </a:lnTo>
                  <a:lnTo>
                    <a:pt x="13" y="21"/>
                  </a:lnTo>
                  <a:lnTo>
                    <a:pt x="15" y="14"/>
                  </a:lnTo>
                  <a:lnTo>
                    <a:pt x="18" y="10"/>
                  </a:lnTo>
                  <a:lnTo>
                    <a:pt x="21" y="6"/>
                  </a:lnTo>
                  <a:lnTo>
                    <a:pt x="24" y="3"/>
                  </a:lnTo>
                  <a:lnTo>
                    <a:pt x="29" y="2"/>
                  </a:lnTo>
                  <a:lnTo>
                    <a:pt x="40" y="0"/>
                  </a:lnTo>
                  <a:lnTo>
                    <a:pt x="40" y="0"/>
                  </a:lnTo>
                  <a:lnTo>
                    <a:pt x="50" y="2"/>
                  </a:lnTo>
                  <a:lnTo>
                    <a:pt x="50" y="17"/>
                  </a:lnTo>
                  <a:lnTo>
                    <a:pt x="50" y="17"/>
                  </a:lnTo>
                  <a:lnTo>
                    <a:pt x="43" y="16"/>
                  </a:lnTo>
                  <a:lnTo>
                    <a:pt x="43" y="16"/>
                  </a:lnTo>
                  <a:lnTo>
                    <a:pt x="40" y="17"/>
                  </a:lnTo>
                  <a:lnTo>
                    <a:pt x="37" y="19"/>
                  </a:lnTo>
                  <a:lnTo>
                    <a:pt x="34" y="22"/>
                  </a:lnTo>
                  <a:lnTo>
                    <a:pt x="34" y="27"/>
                  </a:lnTo>
                  <a:lnTo>
                    <a:pt x="34" y="38"/>
                  </a:lnTo>
                  <a:lnTo>
                    <a:pt x="48" y="38"/>
                  </a:lnTo>
                  <a:lnTo>
                    <a:pt x="48" y="54"/>
                  </a:lnTo>
                  <a:lnTo>
                    <a:pt x="34" y="54"/>
                  </a:lnTo>
                  <a:lnTo>
                    <a:pt x="34" y="102"/>
                  </a:lnTo>
                  <a:lnTo>
                    <a:pt x="13" y="102"/>
                  </a:lnTo>
                  <a:lnTo>
                    <a:pt x="13" y="54"/>
                  </a:lnTo>
                  <a:close/>
                </a:path>
              </a:pathLst>
            </a:custGeom>
            <a:solidFill>
              <a:srgbClr val="0099D9"/>
            </a:solidFill>
            <a:ln w="9525">
              <a:noFill/>
              <a:round/>
              <a:headEnd/>
              <a:tailEnd/>
            </a:ln>
          </p:spPr>
          <p:txBody>
            <a:bodyPr/>
            <a:lstStyle/>
            <a:p>
              <a:pPr>
                <a:defRPr/>
              </a:pPr>
              <a:endParaRPr lang="ja-JP" altLang="en-US" sz="1662" dirty="0">
                <a:solidFill>
                  <a:prstClr val="black"/>
                </a:solidFill>
              </a:endParaRPr>
            </a:p>
          </p:txBody>
        </p:sp>
        <p:sp>
          <p:nvSpPr>
            <p:cNvPr id="397" name="Freeform 315"/>
            <p:cNvSpPr>
              <a:spLocks noChangeAspect="1" noEditPoints="1"/>
            </p:cNvSpPr>
            <p:nvPr userDrawn="1"/>
          </p:nvSpPr>
          <p:spPr bwMode="auto">
            <a:xfrm>
              <a:off x="2359126" y="6044068"/>
              <a:ext cx="247028" cy="283137"/>
            </a:xfrm>
            <a:custGeom>
              <a:avLst/>
              <a:gdLst/>
              <a:ahLst/>
              <a:cxnLst>
                <a:cxn ang="0">
                  <a:pos x="82" y="48"/>
                </a:cxn>
                <a:cxn ang="0">
                  <a:pos x="82" y="48"/>
                </a:cxn>
                <a:cxn ang="0">
                  <a:pos x="82" y="57"/>
                </a:cxn>
                <a:cxn ang="0">
                  <a:pos x="79" y="67"/>
                </a:cxn>
                <a:cxn ang="0">
                  <a:pos x="74" y="75"/>
                </a:cxn>
                <a:cxn ang="0">
                  <a:pos x="69" y="81"/>
                </a:cxn>
                <a:cxn ang="0">
                  <a:pos x="61" y="86"/>
                </a:cxn>
                <a:cxn ang="0">
                  <a:pos x="52" y="90"/>
                </a:cxn>
                <a:cxn ang="0">
                  <a:pos x="41" y="94"/>
                </a:cxn>
                <a:cxn ang="0">
                  <a:pos x="30" y="94"/>
                </a:cxn>
                <a:cxn ang="0">
                  <a:pos x="0" y="94"/>
                </a:cxn>
                <a:cxn ang="0">
                  <a:pos x="0" y="0"/>
                </a:cxn>
                <a:cxn ang="0">
                  <a:pos x="30" y="0"/>
                </a:cxn>
                <a:cxn ang="0">
                  <a:pos x="30" y="0"/>
                </a:cxn>
                <a:cxn ang="0">
                  <a:pos x="41" y="2"/>
                </a:cxn>
                <a:cxn ang="0">
                  <a:pos x="52" y="3"/>
                </a:cxn>
                <a:cxn ang="0">
                  <a:pos x="61" y="8"/>
                </a:cxn>
                <a:cxn ang="0">
                  <a:pos x="69" y="13"/>
                </a:cxn>
                <a:cxn ang="0">
                  <a:pos x="74" y="21"/>
                </a:cxn>
                <a:cxn ang="0">
                  <a:pos x="79" y="29"/>
                </a:cxn>
                <a:cxn ang="0">
                  <a:pos x="82" y="36"/>
                </a:cxn>
                <a:cxn ang="0">
                  <a:pos x="82" y="48"/>
                </a:cxn>
                <a:cxn ang="0">
                  <a:pos x="82" y="48"/>
                </a:cxn>
                <a:cxn ang="0">
                  <a:pos x="30" y="19"/>
                </a:cxn>
                <a:cxn ang="0">
                  <a:pos x="20" y="19"/>
                </a:cxn>
                <a:cxn ang="0">
                  <a:pos x="20" y="75"/>
                </a:cxn>
                <a:cxn ang="0">
                  <a:pos x="30" y="75"/>
                </a:cxn>
                <a:cxn ang="0">
                  <a:pos x="30" y="75"/>
                </a:cxn>
                <a:cxn ang="0">
                  <a:pos x="42" y="73"/>
                </a:cxn>
                <a:cxn ang="0">
                  <a:pos x="47" y="71"/>
                </a:cxn>
                <a:cxn ang="0">
                  <a:pos x="52" y="68"/>
                </a:cxn>
                <a:cxn ang="0">
                  <a:pos x="55" y="63"/>
                </a:cxn>
                <a:cxn ang="0">
                  <a:pos x="58" y="59"/>
                </a:cxn>
                <a:cxn ang="0">
                  <a:pos x="60" y="54"/>
                </a:cxn>
                <a:cxn ang="0">
                  <a:pos x="61" y="48"/>
                </a:cxn>
                <a:cxn ang="0">
                  <a:pos x="61" y="48"/>
                </a:cxn>
                <a:cxn ang="0">
                  <a:pos x="60" y="41"/>
                </a:cxn>
                <a:cxn ang="0">
                  <a:pos x="58" y="35"/>
                </a:cxn>
                <a:cxn ang="0">
                  <a:pos x="55" y="30"/>
                </a:cxn>
                <a:cxn ang="0">
                  <a:pos x="52" y="25"/>
                </a:cxn>
                <a:cxn ang="0">
                  <a:pos x="47" y="24"/>
                </a:cxn>
                <a:cxn ang="0">
                  <a:pos x="42" y="21"/>
                </a:cxn>
                <a:cxn ang="0">
                  <a:pos x="30" y="19"/>
                </a:cxn>
                <a:cxn ang="0">
                  <a:pos x="30" y="19"/>
                </a:cxn>
              </a:cxnLst>
              <a:rect l="0" t="0" r="r" b="b"/>
              <a:pathLst>
                <a:path w="82" h="94">
                  <a:moveTo>
                    <a:pt x="82" y="48"/>
                  </a:moveTo>
                  <a:lnTo>
                    <a:pt x="82" y="48"/>
                  </a:lnTo>
                  <a:lnTo>
                    <a:pt x="82" y="57"/>
                  </a:lnTo>
                  <a:lnTo>
                    <a:pt x="79" y="67"/>
                  </a:lnTo>
                  <a:lnTo>
                    <a:pt x="74" y="75"/>
                  </a:lnTo>
                  <a:lnTo>
                    <a:pt x="69" y="81"/>
                  </a:lnTo>
                  <a:lnTo>
                    <a:pt x="61" y="86"/>
                  </a:lnTo>
                  <a:lnTo>
                    <a:pt x="52" y="90"/>
                  </a:lnTo>
                  <a:lnTo>
                    <a:pt x="41" y="94"/>
                  </a:lnTo>
                  <a:lnTo>
                    <a:pt x="30" y="94"/>
                  </a:lnTo>
                  <a:lnTo>
                    <a:pt x="0" y="94"/>
                  </a:lnTo>
                  <a:lnTo>
                    <a:pt x="0" y="0"/>
                  </a:lnTo>
                  <a:lnTo>
                    <a:pt x="30" y="0"/>
                  </a:lnTo>
                  <a:lnTo>
                    <a:pt x="30" y="0"/>
                  </a:lnTo>
                  <a:lnTo>
                    <a:pt x="41" y="2"/>
                  </a:lnTo>
                  <a:lnTo>
                    <a:pt x="52" y="3"/>
                  </a:lnTo>
                  <a:lnTo>
                    <a:pt x="61" y="8"/>
                  </a:lnTo>
                  <a:lnTo>
                    <a:pt x="69" y="13"/>
                  </a:lnTo>
                  <a:lnTo>
                    <a:pt x="74" y="21"/>
                  </a:lnTo>
                  <a:lnTo>
                    <a:pt x="79" y="29"/>
                  </a:lnTo>
                  <a:lnTo>
                    <a:pt x="82" y="36"/>
                  </a:lnTo>
                  <a:lnTo>
                    <a:pt x="82" y="48"/>
                  </a:lnTo>
                  <a:lnTo>
                    <a:pt x="82" y="48"/>
                  </a:lnTo>
                  <a:close/>
                  <a:moveTo>
                    <a:pt x="30" y="19"/>
                  </a:moveTo>
                  <a:lnTo>
                    <a:pt x="20" y="19"/>
                  </a:lnTo>
                  <a:lnTo>
                    <a:pt x="20" y="75"/>
                  </a:lnTo>
                  <a:lnTo>
                    <a:pt x="30" y="75"/>
                  </a:lnTo>
                  <a:lnTo>
                    <a:pt x="30" y="75"/>
                  </a:lnTo>
                  <a:lnTo>
                    <a:pt x="42" y="73"/>
                  </a:lnTo>
                  <a:lnTo>
                    <a:pt x="47" y="71"/>
                  </a:lnTo>
                  <a:lnTo>
                    <a:pt x="52" y="68"/>
                  </a:lnTo>
                  <a:lnTo>
                    <a:pt x="55" y="63"/>
                  </a:lnTo>
                  <a:lnTo>
                    <a:pt x="58" y="59"/>
                  </a:lnTo>
                  <a:lnTo>
                    <a:pt x="60" y="54"/>
                  </a:lnTo>
                  <a:lnTo>
                    <a:pt x="61" y="48"/>
                  </a:lnTo>
                  <a:lnTo>
                    <a:pt x="61" y="48"/>
                  </a:lnTo>
                  <a:lnTo>
                    <a:pt x="60" y="41"/>
                  </a:lnTo>
                  <a:lnTo>
                    <a:pt x="58" y="35"/>
                  </a:lnTo>
                  <a:lnTo>
                    <a:pt x="55" y="30"/>
                  </a:lnTo>
                  <a:lnTo>
                    <a:pt x="52" y="25"/>
                  </a:lnTo>
                  <a:lnTo>
                    <a:pt x="47" y="24"/>
                  </a:lnTo>
                  <a:lnTo>
                    <a:pt x="42" y="21"/>
                  </a:lnTo>
                  <a:lnTo>
                    <a:pt x="30" y="19"/>
                  </a:lnTo>
                  <a:lnTo>
                    <a:pt x="30" y="19"/>
                  </a:lnTo>
                  <a:close/>
                </a:path>
              </a:pathLst>
            </a:custGeom>
            <a:solidFill>
              <a:srgbClr val="0099D9"/>
            </a:solidFill>
            <a:ln w="9525">
              <a:noFill/>
              <a:round/>
              <a:headEnd/>
              <a:tailEnd/>
            </a:ln>
          </p:spPr>
          <p:txBody>
            <a:bodyPr/>
            <a:lstStyle/>
            <a:p>
              <a:pPr>
                <a:defRPr/>
              </a:pPr>
              <a:endParaRPr lang="ja-JP" altLang="en-US" sz="1662" dirty="0">
                <a:solidFill>
                  <a:prstClr val="black"/>
                </a:solidFill>
              </a:endParaRPr>
            </a:p>
          </p:txBody>
        </p:sp>
      </p:grpSp>
      <p:pic>
        <p:nvPicPr>
          <p:cNvPr id="83" name="Nomura Research Institute India Pacific Pvt. Ltd." hidden="1"/>
          <p:cNvPicPr>
            <a:picLocks noChangeAspect="1"/>
          </p:cNvPicPr>
          <p:nvPr userDrawn="1"/>
        </p:nvPicPr>
        <p:blipFill>
          <a:blip r:embed="rId3" cstate="print"/>
          <a:srcRect/>
          <a:stretch>
            <a:fillRect/>
          </a:stretch>
        </p:blipFill>
        <p:spPr bwMode="auto">
          <a:xfrm>
            <a:off x="7019377" y="150020"/>
            <a:ext cx="1860923" cy="284945"/>
          </a:xfrm>
          <a:prstGeom prst="rect">
            <a:avLst/>
          </a:prstGeom>
          <a:noFill/>
          <a:ln w="9525">
            <a:noFill/>
            <a:miter lim="800000"/>
            <a:headEnd/>
            <a:tailEnd/>
          </a:ln>
        </p:spPr>
      </p:pic>
      <p:pic>
        <p:nvPicPr>
          <p:cNvPr id="81" name="Nomura Research Institute Hong Kong Limited." hidden="1"/>
          <p:cNvPicPr>
            <a:picLocks noChangeAspect="1" noChangeArrowheads="1"/>
          </p:cNvPicPr>
          <p:nvPr userDrawn="1"/>
        </p:nvPicPr>
        <p:blipFill>
          <a:blip r:embed="rId4" cstate="print"/>
          <a:srcRect/>
          <a:stretch>
            <a:fillRect/>
          </a:stretch>
        </p:blipFill>
        <p:spPr bwMode="auto">
          <a:xfrm>
            <a:off x="7034155" y="154781"/>
            <a:ext cx="1619889" cy="288000"/>
          </a:xfrm>
          <a:prstGeom prst="rect">
            <a:avLst/>
          </a:prstGeom>
          <a:noFill/>
        </p:spPr>
      </p:pic>
      <p:pic>
        <p:nvPicPr>
          <p:cNvPr id="84" name="Nomura Research Institute Asia Pacific Pte. Ltd." hidden="1"/>
          <p:cNvPicPr/>
          <p:nvPr userDrawn="1"/>
        </p:nvPicPr>
        <p:blipFill>
          <a:blip r:embed="rId5" cstate="print"/>
          <a:srcRect/>
          <a:stretch>
            <a:fillRect/>
          </a:stretch>
        </p:blipFill>
        <p:spPr bwMode="auto">
          <a:xfrm>
            <a:off x="6988046" y="142876"/>
            <a:ext cx="1881142" cy="287080"/>
          </a:xfrm>
          <a:prstGeom prst="rect">
            <a:avLst/>
          </a:prstGeom>
          <a:noFill/>
          <a:ln w="9525">
            <a:noFill/>
            <a:miter lim="800000"/>
            <a:headEnd/>
            <a:tailEnd/>
          </a:ln>
        </p:spPr>
      </p:pic>
      <p:pic>
        <p:nvPicPr>
          <p:cNvPr id="79" name="野村総研（大連）" hidden="1"/>
          <p:cNvPicPr>
            <a:picLocks noChangeAspect="1" noChangeArrowheads="1"/>
          </p:cNvPicPr>
          <p:nvPr userDrawn="1"/>
        </p:nvPicPr>
        <p:blipFill>
          <a:blip r:embed="rId6" cstate="print"/>
          <a:srcRect/>
          <a:stretch>
            <a:fillRect/>
          </a:stretch>
        </p:blipFill>
        <p:spPr bwMode="auto">
          <a:xfrm>
            <a:off x="7022199" y="150019"/>
            <a:ext cx="1707433" cy="162000"/>
          </a:xfrm>
          <a:prstGeom prst="rect">
            <a:avLst/>
          </a:prstGeom>
          <a:noFill/>
        </p:spPr>
      </p:pic>
      <p:pic>
        <p:nvPicPr>
          <p:cNvPr id="82" name="野村総研（上海）" hidden="1"/>
          <p:cNvPicPr>
            <a:picLocks noChangeAspect="1" noChangeArrowheads="1"/>
          </p:cNvPicPr>
          <p:nvPr userDrawn="1"/>
        </p:nvPicPr>
        <p:blipFill>
          <a:blip r:embed="rId7" cstate="print"/>
          <a:srcRect/>
          <a:stretch>
            <a:fillRect/>
          </a:stretch>
        </p:blipFill>
        <p:spPr bwMode="auto">
          <a:xfrm>
            <a:off x="7009210" y="140495"/>
            <a:ext cx="1696154" cy="176400"/>
          </a:xfrm>
          <a:prstGeom prst="rect">
            <a:avLst/>
          </a:prstGeom>
          <a:noFill/>
        </p:spPr>
      </p:pic>
      <p:pic>
        <p:nvPicPr>
          <p:cNvPr id="67" name="野村総研（北京）" hidden="1"/>
          <p:cNvPicPr>
            <a:picLocks noChangeAspect="1"/>
          </p:cNvPicPr>
          <p:nvPr userDrawn="1"/>
        </p:nvPicPr>
        <p:blipFill>
          <a:blip r:embed="rId8" cstate="print"/>
          <a:srcRect r="2216"/>
          <a:stretch>
            <a:fillRect/>
          </a:stretch>
        </p:blipFill>
        <p:spPr>
          <a:xfrm>
            <a:off x="6988642" y="116686"/>
            <a:ext cx="1984713" cy="224281"/>
          </a:xfrm>
          <a:prstGeom prst="rect">
            <a:avLst/>
          </a:prstGeom>
        </p:spPr>
      </p:pic>
      <p:pic>
        <p:nvPicPr>
          <p:cNvPr id="80" name="Nomura Research Institute Europe Limited" hidden="1"/>
          <p:cNvPicPr>
            <a:picLocks noChangeAspect="1" noChangeArrowheads="1"/>
          </p:cNvPicPr>
          <p:nvPr userDrawn="1"/>
        </p:nvPicPr>
        <p:blipFill>
          <a:blip r:embed="rId9" cstate="print"/>
          <a:srcRect/>
          <a:stretch>
            <a:fillRect/>
          </a:stretch>
        </p:blipFill>
        <p:spPr bwMode="auto">
          <a:xfrm>
            <a:off x="7033050" y="152400"/>
            <a:ext cx="1709948" cy="288000"/>
          </a:xfrm>
          <a:prstGeom prst="rect">
            <a:avLst/>
          </a:prstGeom>
          <a:noFill/>
        </p:spPr>
      </p:pic>
      <p:pic>
        <p:nvPicPr>
          <p:cNvPr id="72" name="Nomura Research Institute America, Inc." hidden="1"/>
          <p:cNvPicPr>
            <a:picLocks noChangeAspect="1"/>
          </p:cNvPicPr>
          <p:nvPr userDrawn="1"/>
        </p:nvPicPr>
        <p:blipFill>
          <a:blip r:embed="rId10" cstate="print"/>
          <a:stretch>
            <a:fillRect/>
          </a:stretch>
        </p:blipFill>
        <p:spPr>
          <a:xfrm>
            <a:off x="7030935" y="152400"/>
            <a:ext cx="1661585" cy="291184"/>
          </a:xfrm>
          <a:prstGeom prst="rect">
            <a:avLst/>
          </a:prstGeom>
        </p:spPr>
      </p:pic>
      <p:pic>
        <p:nvPicPr>
          <p:cNvPr id="85" name="NRIシステムテクノ" hidden="1"/>
          <p:cNvPicPr>
            <a:picLocks noChangeAspect="1"/>
          </p:cNvPicPr>
          <p:nvPr userDrawn="1"/>
        </p:nvPicPr>
        <p:blipFill>
          <a:blip r:embed="rId11" cstate="print"/>
          <a:srcRect/>
          <a:stretch>
            <a:fillRect/>
          </a:stretch>
        </p:blipFill>
        <p:spPr bwMode="auto">
          <a:xfrm>
            <a:off x="7016286" y="147638"/>
            <a:ext cx="1115187" cy="162000"/>
          </a:xfrm>
          <a:prstGeom prst="rect">
            <a:avLst/>
          </a:prstGeom>
          <a:noFill/>
          <a:ln w="9525">
            <a:noFill/>
            <a:miter lim="800000"/>
            <a:headEnd/>
            <a:tailEnd/>
          </a:ln>
        </p:spPr>
      </p:pic>
      <p:pic>
        <p:nvPicPr>
          <p:cNvPr id="76" name="NRIプロセスイノベーション" hidden="1"/>
          <p:cNvPicPr>
            <a:picLocks noChangeAspect="1" noChangeArrowheads="1"/>
          </p:cNvPicPr>
          <p:nvPr userDrawn="1"/>
        </p:nvPicPr>
        <p:blipFill>
          <a:blip r:embed="rId12" cstate="print"/>
          <a:srcRect/>
          <a:stretch>
            <a:fillRect/>
          </a:stretch>
        </p:blipFill>
        <p:spPr bwMode="auto">
          <a:xfrm>
            <a:off x="7023490" y="142876"/>
            <a:ext cx="1539284" cy="165600"/>
          </a:xfrm>
          <a:prstGeom prst="rect">
            <a:avLst/>
          </a:prstGeom>
          <a:noFill/>
        </p:spPr>
      </p:pic>
      <p:pic>
        <p:nvPicPr>
          <p:cNvPr id="75" name="NRI社会情報システム" hidden="1"/>
          <p:cNvPicPr>
            <a:picLocks noChangeAspect="1" noChangeArrowheads="1"/>
          </p:cNvPicPr>
          <p:nvPr userDrawn="1"/>
        </p:nvPicPr>
        <p:blipFill>
          <a:blip r:embed="rId13" cstate="print"/>
          <a:srcRect/>
          <a:stretch>
            <a:fillRect/>
          </a:stretch>
        </p:blipFill>
        <p:spPr bwMode="auto">
          <a:xfrm>
            <a:off x="6973627" y="121447"/>
            <a:ext cx="1324357" cy="219600"/>
          </a:xfrm>
          <a:prstGeom prst="rect">
            <a:avLst/>
          </a:prstGeom>
          <a:noFill/>
        </p:spPr>
      </p:pic>
      <p:pic>
        <p:nvPicPr>
          <p:cNvPr id="73" name="NRIサイバーパテント" hidden="1"/>
          <p:cNvPicPr>
            <a:picLocks noChangeAspect="1" noChangeArrowheads="1"/>
          </p:cNvPicPr>
          <p:nvPr userDrawn="1"/>
        </p:nvPicPr>
        <p:blipFill>
          <a:blip r:embed="rId14" cstate="print"/>
          <a:srcRect/>
          <a:stretch>
            <a:fillRect/>
          </a:stretch>
        </p:blipFill>
        <p:spPr bwMode="auto">
          <a:xfrm>
            <a:off x="7011427" y="133352"/>
            <a:ext cx="1287622" cy="201600"/>
          </a:xfrm>
          <a:prstGeom prst="rect">
            <a:avLst/>
          </a:prstGeom>
          <a:noFill/>
        </p:spPr>
      </p:pic>
      <p:pic>
        <p:nvPicPr>
          <p:cNvPr id="74" name="NRIデータiテック" hidden="1"/>
          <p:cNvPicPr>
            <a:picLocks noChangeAspect="1" noChangeArrowheads="1"/>
          </p:cNvPicPr>
          <p:nvPr userDrawn="1"/>
        </p:nvPicPr>
        <p:blipFill>
          <a:blip r:embed="rId15" cstate="print"/>
          <a:srcRect/>
          <a:stretch>
            <a:fillRect/>
          </a:stretch>
        </p:blipFill>
        <p:spPr bwMode="auto">
          <a:xfrm>
            <a:off x="6985218" y="66539"/>
            <a:ext cx="1172963" cy="273600"/>
          </a:xfrm>
          <a:prstGeom prst="rect">
            <a:avLst/>
          </a:prstGeom>
          <a:noFill/>
        </p:spPr>
      </p:pic>
      <p:pic>
        <p:nvPicPr>
          <p:cNvPr id="77" name="NRIワークプレイスサービス" hidden="1"/>
          <p:cNvPicPr>
            <a:picLocks noChangeAspect="1" noChangeArrowheads="1"/>
          </p:cNvPicPr>
          <p:nvPr userDrawn="1"/>
        </p:nvPicPr>
        <p:blipFill>
          <a:blip r:embed="rId16" cstate="print"/>
          <a:srcRect/>
          <a:stretch>
            <a:fillRect/>
          </a:stretch>
        </p:blipFill>
        <p:spPr bwMode="auto">
          <a:xfrm>
            <a:off x="7008439" y="140495"/>
            <a:ext cx="1637560" cy="180000"/>
          </a:xfrm>
          <a:prstGeom prst="rect">
            <a:avLst/>
          </a:prstGeom>
          <a:noFill/>
        </p:spPr>
      </p:pic>
      <p:pic>
        <p:nvPicPr>
          <p:cNvPr id="71" name="NRIセキュアテクノロジーズ" hidden="1"/>
          <p:cNvPicPr>
            <a:picLocks noChangeAspect="1"/>
          </p:cNvPicPr>
          <p:nvPr userDrawn="1"/>
        </p:nvPicPr>
        <p:blipFill>
          <a:blip r:embed="rId17" cstate="print"/>
          <a:srcRect l="1205" t="18079" b="16391"/>
          <a:stretch>
            <a:fillRect/>
          </a:stretch>
        </p:blipFill>
        <p:spPr>
          <a:xfrm>
            <a:off x="7007977" y="140495"/>
            <a:ext cx="1689654" cy="182096"/>
          </a:xfrm>
          <a:prstGeom prst="rect">
            <a:avLst/>
          </a:prstGeom>
        </p:spPr>
      </p:pic>
      <p:pic>
        <p:nvPicPr>
          <p:cNvPr id="78" name="NRIネットコム" hidden="1"/>
          <p:cNvPicPr>
            <a:picLocks noChangeAspect="1" noChangeArrowheads="1"/>
          </p:cNvPicPr>
          <p:nvPr userDrawn="1"/>
        </p:nvPicPr>
        <p:blipFill>
          <a:blip r:embed="rId18" cstate="print"/>
          <a:srcRect/>
          <a:stretch>
            <a:fillRect/>
          </a:stretch>
        </p:blipFill>
        <p:spPr bwMode="auto">
          <a:xfrm>
            <a:off x="7035037" y="157163"/>
            <a:ext cx="900946" cy="146507"/>
          </a:xfrm>
          <a:prstGeom prst="rect">
            <a:avLst/>
          </a:prstGeom>
          <a:noFill/>
        </p:spPr>
      </p:pic>
      <p:grpSp>
        <p:nvGrpSpPr>
          <p:cNvPr id="38" name="野村総合研究所"/>
          <p:cNvGrpSpPr>
            <a:grpSpLocks noChangeAspect="1"/>
          </p:cNvGrpSpPr>
          <p:nvPr userDrawn="1"/>
        </p:nvGrpSpPr>
        <p:grpSpPr bwMode="auto">
          <a:xfrm>
            <a:off x="7030915" y="152400"/>
            <a:ext cx="996462" cy="157163"/>
            <a:chOff x="2562" y="2341"/>
            <a:chExt cx="843" cy="123"/>
          </a:xfrm>
        </p:grpSpPr>
        <p:sp>
          <p:nvSpPr>
            <p:cNvPr id="39" name="Freeform 317"/>
            <p:cNvSpPr>
              <a:spLocks noChangeAspect="1"/>
            </p:cNvSpPr>
            <p:nvPr userDrawn="1"/>
          </p:nvSpPr>
          <p:spPr bwMode="auto">
            <a:xfrm>
              <a:off x="3302" y="2350"/>
              <a:ext cx="46" cy="10"/>
            </a:xfrm>
            <a:custGeom>
              <a:avLst/>
              <a:gdLst/>
              <a:ahLst/>
              <a:cxnLst>
                <a:cxn ang="0">
                  <a:pos x="0" y="0"/>
                </a:cxn>
                <a:cxn ang="0">
                  <a:pos x="46" y="0"/>
                </a:cxn>
                <a:cxn ang="0">
                  <a:pos x="46" y="10"/>
                </a:cxn>
                <a:cxn ang="0">
                  <a:pos x="0" y="10"/>
                </a:cxn>
                <a:cxn ang="0">
                  <a:pos x="0" y="0"/>
                </a:cxn>
                <a:cxn ang="0">
                  <a:pos x="0" y="0"/>
                </a:cxn>
              </a:cxnLst>
              <a:rect l="0" t="0" r="r" b="b"/>
              <a:pathLst>
                <a:path w="46" h="10">
                  <a:moveTo>
                    <a:pt x="0" y="0"/>
                  </a:moveTo>
                  <a:lnTo>
                    <a:pt x="46" y="0"/>
                  </a:lnTo>
                  <a:lnTo>
                    <a:pt x="46" y="10"/>
                  </a:lnTo>
                  <a:lnTo>
                    <a:pt x="0" y="10"/>
                  </a:lnTo>
                  <a:lnTo>
                    <a:pt x="0" y="0"/>
                  </a:lnTo>
                  <a:lnTo>
                    <a:pt x="0" y="0"/>
                  </a:lnTo>
                  <a:close/>
                </a:path>
              </a:pathLst>
            </a:custGeom>
            <a:solidFill>
              <a:srgbClr val="000000"/>
            </a:solidFill>
            <a:ln w="9525">
              <a:noFill/>
              <a:round/>
              <a:headEnd/>
              <a:tailEnd/>
            </a:ln>
          </p:spPr>
          <p:txBody>
            <a:bodyPr/>
            <a:lstStyle/>
            <a:p>
              <a:pPr>
                <a:defRPr/>
              </a:pPr>
              <a:endParaRPr lang="ja-JP" altLang="en-US" sz="1662" dirty="0">
                <a:solidFill>
                  <a:prstClr val="black"/>
                </a:solidFill>
              </a:endParaRPr>
            </a:p>
          </p:txBody>
        </p:sp>
        <p:sp>
          <p:nvSpPr>
            <p:cNvPr id="40" name="Freeform 318"/>
            <p:cNvSpPr>
              <a:spLocks noChangeAspect="1" noEditPoints="1"/>
            </p:cNvSpPr>
            <p:nvPr userDrawn="1"/>
          </p:nvSpPr>
          <p:spPr bwMode="auto">
            <a:xfrm>
              <a:off x="3297" y="2373"/>
              <a:ext cx="48" cy="91"/>
            </a:xfrm>
            <a:custGeom>
              <a:avLst/>
              <a:gdLst/>
              <a:ahLst/>
              <a:cxnLst>
                <a:cxn ang="0">
                  <a:pos x="49" y="0"/>
                </a:cxn>
                <a:cxn ang="0">
                  <a:pos x="9" y="0"/>
                </a:cxn>
                <a:cxn ang="0">
                  <a:pos x="9" y="36"/>
                </a:cxn>
                <a:cxn ang="0">
                  <a:pos x="9" y="36"/>
                </a:cxn>
                <a:cxn ang="0">
                  <a:pos x="7" y="65"/>
                </a:cxn>
                <a:cxn ang="0">
                  <a:pos x="5" y="78"/>
                </a:cxn>
                <a:cxn ang="0">
                  <a:pos x="0" y="88"/>
                </a:cxn>
                <a:cxn ang="0">
                  <a:pos x="11" y="91"/>
                </a:cxn>
                <a:cxn ang="0">
                  <a:pos x="11" y="91"/>
                </a:cxn>
                <a:cxn ang="0">
                  <a:pos x="17" y="69"/>
                </a:cxn>
                <a:cxn ang="0">
                  <a:pos x="19" y="46"/>
                </a:cxn>
                <a:cxn ang="0">
                  <a:pos x="32" y="46"/>
                </a:cxn>
                <a:cxn ang="0">
                  <a:pos x="32" y="46"/>
                </a:cxn>
                <a:cxn ang="0">
                  <a:pos x="41" y="46"/>
                </a:cxn>
                <a:cxn ang="0">
                  <a:pos x="45" y="42"/>
                </a:cxn>
                <a:cxn ang="0">
                  <a:pos x="47" y="36"/>
                </a:cxn>
                <a:cxn ang="0">
                  <a:pos x="49" y="27"/>
                </a:cxn>
                <a:cxn ang="0">
                  <a:pos x="49" y="0"/>
                </a:cxn>
                <a:cxn ang="0">
                  <a:pos x="49" y="0"/>
                </a:cxn>
                <a:cxn ang="0">
                  <a:pos x="36" y="27"/>
                </a:cxn>
                <a:cxn ang="0">
                  <a:pos x="36" y="27"/>
                </a:cxn>
                <a:cxn ang="0">
                  <a:pos x="36" y="34"/>
                </a:cxn>
                <a:cxn ang="0">
                  <a:pos x="34" y="36"/>
                </a:cxn>
                <a:cxn ang="0">
                  <a:pos x="32" y="38"/>
                </a:cxn>
                <a:cxn ang="0">
                  <a:pos x="28" y="38"/>
                </a:cxn>
                <a:cxn ang="0">
                  <a:pos x="19" y="38"/>
                </a:cxn>
                <a:cxn ang="0">
                  <a:pos x="19" y="8"/>
                </a:cxn>
                <a:cxn ang="0">
                  <a:pos x="36" y="8"/>
                </a:cxn>
                <a:cxn ang="0">
                  <a:pos x="36" y="27"/>
                </a:cxn>
                <a:cxn ang="0">
                  <a:pos x="36" y="27"/>
                </a:cxn>
              </a:cxnLst>
              <a:rect l="0" t="0" r="r" b="b"/>
              <a:pathLst>
                <a:path w="49" h="91">
                  <a:moveTo>
                    <a:pt x="49" y="0"/>
                  </a:moveTo>
                  <a:lnTo>
                    <a:pt x="9" y="0"/>
                  </a:lnTo>
                  <a:lnTo>
                    <a:pt x="9" y="36"/>
                  </a:lnTo>
                  <a:lnTo>
                    <a:pt x="9" y="36"/>
                  </a:lnTo>
                  <a:lnTo>
                    <a:pt x="7" y="65"/>
                  </a:lnTo>
                  <a:lnTo>
                    <a:pt x="5" y="78"/>
                  </a:lnTo>
                  <a:lnTo>
                    <a:pt x="0" y="88"/>
                  </a:lnTo>
                  <a:lnTo>
                    <a:pt x="11" y="91"/>
                  </a:lnTo>
                  <a:lnTo>
                    <a:pt x="11" y="91"/>
                  </a:lnTo>
                  <a:lnTo>
                    <a:pt x="17" y="69"/>
                  </a:lnTo>
                  <a:lnTo>
                    <a:pt x="19" y="46"/>
                  </a:lnTo>
                  <a:lnTo>
                    <a:pt x="32" y="46"/>
                  </a:lnTo>
                  <a:lnTo>
                    <a:pt x="32" y="46"/>
                  </a:lnTo>
                  <a:lnTo>
                    <a:pt x="41" y="46"/>
                  </a:lnTo>
                  <a:lnTo>
                    <a:pt x="45" y="42"/>
                  </a:lnTo>
                  <a:lnTo>
                    <a:pt x="47" y="36"/>
                  </a:lnTo>
                  <a:lnTo>
                    <a:pt x="49" y="27"/>
                  </a:lnTo>
                  <a:lnTo>
                    <a:pt x="49" y="0"/>
                  </a:lnTo>
                  <a:lnTo>
                    <a:pt x="49" y="0"/>
                  </a:lnTo>
                  <a:close/>
                  <a:moveTo>
                    <a:pt x="36" y="27"/>
                  </a:moveTo>
                  <a:lnTo>
                    <a:pt x="36" y="27"/>
                  </a:lnTo>
                  <a:lnTo>
                    <a:pt x="36" y="34"/>
                  </a:lnTo>
                  <a:lnTo>
                    <a:pt x="34" y="36"/>
                  </a:lnTo>
                  <a:lnTo>
                    <a:pt x="32" y="38"/>
                  </a:lnTo>
                  <a:lnTo>
                    <a:pt x="28" y="38"/>
                  </a:lnTo>
                  <a:lnTo>
                    <a:pt x="19" y="38"/>
                  </a:lnTo>
                  <a:lnTo>
                    <a:pt x="19" y="8"/>
                  </a:lnTo>
                  <a:lnTo>
                    <a:pt x="36" y="8"/>
                  </a:lnTo>
                  <a:lnTo>
                    <a:pt x="36" y="27"/>
                  </a:lnTo>
                  <a:lnTo>
                    <a:pt x="36" y="27"/>
                  </a:lnTo>
                  <a:close/>
                </a:path>
              </a:pathLst>
            </a:custGeom>
            <a:solidFill>
              <a:srgbClr val="000000"/>
            </a:solidFill>
            <a:ln w="9525">
              <a:noFill/>
              <a:round/>
              <a:headEnd/>
              <a:tailEnd/>
            </a:ln>
          </p:spPr>
          <p:txBody>
            <a:bodyPr/>
            <a:lstStyle/>
            <a:p>
              <a:pPr>
                <a:defRPr/>
              </a:pPr>
              <a:endParaRPr lang="ja-JP" altLang="en-US" sz="1662" dirty="0">
                <a:solidFill>
                  <a:prstClr val="black"/>
                </a:solidFill>
              </a:endParaRPr>
            </a:p>
          </p:txBody>
        </p:sp>
        <p:sp>
          <p:nvSpPr>
            <p:cNvPr id="41" name="Freeform 319"/>
            <p:cNvSpPr>
              <a:spLocks noChangeAspect="1"/>
            </p:cNvSpPr>
            <p:nvPr userDrawn="1"/>
          </p:nvSpPr>
          <p:spPr bwMode="auto">
            <a:xfrm>
              <a:off x="3342" y="2348"/>
              <a:ext cx="63" cy="116"/>
            </a:xfrm>
            <a:custGeom>
              <a:avLst/>
              <a:gdLst/>
              <a:ahLst/>
              <a:cxnLst>
                <a:cxn ang="0">
                  <a:pos x="27" y="35"/>
                </a:cxn>
                <a:cxn ang="0">
                  <a:pos x="27" y="12"/>
                </a:cxn>
                <a:cxn ang="0">
                  <a:pos x="27" y="12"/>
                </a:cxn>
                <a:cxn ang="0">
                  <a:pos x="61" y="10"/>
                </a:cxn>
                <a:cxn ang="0">
                  <a:pos x="61" y="0"/>
                </a:cxn>
                <a:cxn ang="0">
                  <a:pos x="61" y="0"/>
                </a:cxn>
                <a:cxn ang="0">
                  <a:pos x="38" y="2"/>
                </a:cxn>
                <a:cxn ang="0">
                  <a:pos x="15" y="4"/>
                </a:cxn>
                <a:cxn ang="0">
                  <a:pos x="15" y="50"/>
                </a:cxn>
                <a:cxn ang="0">
                  <a:pos x="15" y="50"/>
                </a:cxn>
                <a:cxn ang="0">
                  <a:pos x="13" y="65"/>
                </a:cxn>
                <a:cxn ang="0">
                  <a:pos x="11" y="80"/>
                </a:cxn>
                <a:cxn ang="0">
                  <a:pos x="8" y="94"/>
                </a:cxn>
                <a:cxn ang="0">
                  <a:pos x="0" y="109"/>
                </a:cxn>
                <a:cxn ang="0">
                  <a:pos x="8" y="116"/>
                </a:cxn>
                <a:cxn ang="0">
                  <a:pos x="8" y="116"/>
                </a:cxn>
                <a:cxn ang="0">
                  <a:pos x="17" y="101"/>
                </a:cxn>
                <a:cxn ang="0">
                  <a:pos x="23" y="86"/>
                </a:cxn>
                <a:cxn ang="0">
                  <a:pos x="25" y="67"/>
                </a:cxn>
                <a:cxn ang="0">
                  <a:pos x="27" y="46"/>
                </a:cxn>
                <a:cxn ang="0">
                  <a:pos x="40" y="46"/>
                </a:cxn>
                <a:cxn ang="0">
                  <a:pos x="40" y="116"/>
                </a:cxn>
                <a:cxn ang="0">
                  <a:pos x="53" y="116"/>
                </a:cxn>
                <a:cxn ang="0">
                  <a:pos x="53" y="46"/>
                </a:cxn>
                <a:cxn ang="0">
                  <a:pos x="63" y="46"/>
                </a:cxn>
                <a:cxn ang="0">
                  <a:pos x="63" y="35"/>
                </a:cxn>
                <a:cxn ang="0">
                  <a:pos x="27" y="35"/>
                </a:cxn>
                <a:cxn ang="0">
                  <a:pos x="27" y="35"/>
                </a:cxn>
              </a:cxnLst>
              <a:rect l="0" t="0" r="r" b="b"/>
              <a:pathLst>
                <a:path w="63" h="116">
                  <a:moveTo>
                    <a:pt x="27" y="35"/>
                  </a:moveTo>
                  <a:lnTo>
                    <a:pt x="27" y="12"/>
                  </a:lnTo>
                  <a:lnTo>
                    <a:pt x="27" y="12"/>
                  </a:lnTo>
                  <a:lnTo>
                    <a:pt x="61" y="10"/>
                  </a:lnTo>
                  <a:lnTo>
                    <a:pt x="61" y="0"/>
                  </a:lnTo>
                  <a:lnTo>
                    <a:pt x="61" y="0"/>
                  </a:lnTo>
                  <a:lnTo>
                    <a:pt x="38" y="2"/>
                  </a:lnTo>
                  <a:lnTo>
                    <a:pt x="15" y="4"/>
                  </a:lnTo>
                  <a:lnTo>
                    <a:pt x="15" y="50"/>
                  </a:lnTo>
                  <a:lnTo>
                    <a:pt x="15" y="50"/>
                  </a:lnTo>
                  <a:lnTo>
                    <a:pt x="13" y="65"/>
                  </a:lnTo>
                  <a:lnTo>
                    <a:pt x="11" y="80"/>
                  </a:lnTo>
                  <a:lnTo>
                    <a:pt x="8" y="94"/>
                  </a:lnTo>
                  <a:lnTo>
                    <a:pt x="0" y="109"/>
                  </a:lnTo>
                  <a:lnTo>
                    <a:pt x="8" y="116"/>
                  </a:lnTo>
                  <a:lnTo>
                    <a:pt x="8" y="116"/>
                  </a:lnTo>
                  <a:lnTo>
                    <a:pt x="17" y="101"/>
                  </a:lnTo>
                  <a:lnTo>
                    <a:pt x="23" y="86"/>
                  </a:lnTo>
                  <a:lnTo>
                    <a:pt x="25" y="67"/>
                  </a:lnTo>
                  <a:lnTo>
                    <a:pt x="27" y="46"/>
                  </a:lnTo>
                  <a:lnTo>
                    <a:pt x="40" y="46"/>
                  </a:lnTo>
                  <a:lnTo>
                    <a:pt x="40" y="116"/>
                  </a:lnTo>
                  <a:lnTo>
                    <a:pt x="53" y="116"/>
                  </a:lnTo>
                  <a:lnTo>
                    <a:pt x="53" y="46"/>
                  </a:lnTo>
                  <a:lnTo>
                    <a:pt x="63" y="46"/>
                  </a:lnTo>
                  <a:lnTo>
                    <a:pt x="63" y="35"/>
                  </a:lnTo>
                  <a:lnTo>
                    <a:pt x="27" y="35"/>
                  </a:lnTo>
                  <a:lnTo>
                    <a:pt x="27" y="35"/>
                  </a:lnTo>
                  <a:close/>
                </a:path>
              </a:pathLst>
            </a:custGeom>
            <a:solidFill>
              <a:srgbClr val="000000"/>
            </a:solidFill>
            <a:ln w="9525">
              <a:noFill/>
              <a:round/>
              <a:headEnd/>
              <a:tailEnd/>
            </a:ln>
          </p:spPr>
          <p:txBody>
            <a:bodyPr/>
            <a:lstStyle/>
            <a:p>
              <a:pPr>
                <a:defRPr/>
              </a:pPr>
              <a:endParaRPr lang="ja-JP" altLang="en-US" sz="1662" dirty="0">
                <a:solidFill>
                  <a:prstClr val="black"/>
                </a:solidFill>
              </a:endParaRPr>
            </a:p>
          </p:txBody>
        </p:sp>
        <p:sp>
          <p:nvSpPr>
            <p:cNvPr id="42" name="Freeform 320"/>
            <p:cNvSpPr>
              <a:spLocks noChangeAspect="1"/>
            </p:cNvSpPr>
            <p:nvPr userDrawn="1"/>
          </p:nvSpPr>
          <p:spPr bwMode="auto">
            <a:xfrm>
              <a:off x="2681" y="2343"/>
              <a:ext cx="51" cy="121"/>
            </a:xfrm>
            <a:custGeom>
              <a:avLst/>
              <a:gdLst/>
              <a:ahLst/>
              <a:cxnLst>
                <a:cxn ang="0">
                  <a:pos x="36" y="32"/>
                </a:cxn>
                <a:cxn ang="0">
                  <a:pos x="51" y="32"/>
                </a:cxn>
                <a:cxn ang="0">
                  <a:pos x="51" y="21"/>
                </a:cxn>
                <a:cxn ang="0">
                  <a:pos x="36" y="21"/>
                </a:cxn>
                <a:cxn ang="0">
                  <a:pos x="36" y="0"/>
                </a:cxn>
                <a:cxn ang="0">
                  <a:pos x="23" y="0"/>
                </a:cxn>
                <a:cxn ang="0">
                  <a:pos x="23" y="21"/>
                </a:cxn>
                <a:cxn ang="0">
                  <a:pos x="2" y="21"/>
                </a:cxn>
                <a:cxn ang="0">
                  <a:pos x="2" y="32"/>
                </a:cxn>
                <a:cxn ang="0">
                  <a:pos x="21" y="32"/>
                </a:cxn>
                <a:cxn ang="0">
                  <a:pos x="21" y="32"/>
                </a:cxn>
                <a:cxn ang="0">
                  <a:pos x="19" y="45"/>
                </a:cxn>
                <a:cxn ang="0">
                  <a:pos x="15" y="57"/>
                </a:cxn>
                <a:cxn ang="0">
                  <a:pos x="8" y="70"/>
                </a:cxn>
                <a:cxn ang="0">
                  <a:pos x="0" y="83"/>
                </a:cxn>
                <a:cxn ang="0">
                  <a:pos x="2" y="93"/>
                </a:cxn>
                <a:cxn ang="0">
                  <a:pos x="2" y="93"/>
                </a:cxn>
                <a:cxn ang="0">
                  <a:pos x="15" y="78"/>
                </a:cxn>
                <a:cxn ang="0">
                  <a:pos x="23" y="61"/>
                </a:cxn>
                <a:cxn ang="0">
                  <a:pos x="23" y="61"/>
                </a:cxn>
                <a:cxn ang="0">
                  <a:pos x="23" y="61"/>
                </a:cxn>
                <a:cxn ang="0">
                  <a:pos x="23" y="83"/>
                </a:cxn>
                <a:cxn ang="0">
                  <a:pos x="23" y="121"/>
                </a:cxn>
                <a:cxn ang="0">
                  <a:pos x="36" y="121"/>
                </a:cxn>
                <a:cxn ang="0">
                  <a:pos x="36" y="78"/>
                </a:cxn>
                <a:cxn ang="0">
                  <a:pos x="36" y="78"/>
                </a:cxn>
                <a:cxn ang="0">
                  <a:pos x="34" y="57"/>
                </a:cxn>
                <a:cxn ang="0">
                  <a:pos x="34" y="57"/>
                </a:cxn>
                <a:cxn ang="0">
                  <a:pos x="34" y="57"/>
                </a:cxn>
                <a:cxn ang="0">
                  <a:pos x="40" y="72"/>
                </a:cxn>
                <a:cxn ang="0">
                  <a:pos x="46" y="85"/>
                </a:cxn>
                <a:cxn ang="0">
                  <a:pos x="51" y="70"/>
                </a:cxn>
                <a:cxn ang="0">
                  <a:pos x="51" y="70"/>
                </a:cxn>
                <a:cxn ang="0">
                  <a:pos x="40" y="51"/>
                </a:cxn>
                <a:cxn ang="0">
                  <a:pos x="38" y="43"/>
                </a:cxn>
                <a:cxn ang="0">
                  <a:pos x="36" y="32"/>
                </a:cxn>
                <a:cxn ang="0">
                  <a:pos x="36" y="32"/>
                </a:cxn>
              </a:cxnLst>
              <a:rect l="0" t="0" r="r" b="b"/>
              <a:pathLst>
                <a:path w="51" h="121">
                  <a:moveTo>
                    <a:pt x="36" y="32"/>
                  </a:moveTo>
                  <a:lnTo>
                    <a:pt x="51" y="32"/>
                  </a:lnTo>
                  <a:lnTo>
                    <a:pt x="51" y="21"/>
                  </a:lnTo>
                  <a:lnTo>
                    <a:pt x="36" y="21"/>
                  </a:lnTo>
                  <a:lnTo>
                    <a:pt x="36" y="0"/>
                  </a:lnTo>
                  <a:lnTo>
                    <a:pt x="23" y="0"/>
                  </a:lnTo>
                  <a:lnTo>
                    <a:pt x="23" y="21"/>
                  </a:lnTo>
                  <a:lnTo>
                    <a:pt x="2" y="21"/>
                  </a:lnTo>
                  <a:lnTo>
                    <a:pt x="2" y="32"/>
                  </a:lnTo>
                  <a:lnTo>
                    <a:pt x="21" y="32"/>
                  </a:lnTo>
                  <a:lnTo>
                    <a:pt x="21" y="32"/>
                  </a:lnTo>
                  <a:lnTo>
                    <a:pt x="19" y="45"/>
                  </a:lnTo>
                  <a:lnTo>
                    <a:pt x="15" y="57"/>
                  </a:lnTo>
                  <a:lnTo>
                    <a:pt x="8" y="70"/>
                  </a:lnTo>
                  <a:lnTo>
                    <a:pt x="0" y="83"/>
                  </a:lnTo>
                  <a:lnTo>
                    <a:pt x="2" y="93"/>
                  </a:lnTo>
                  <a:lnTo>
                    <a:pt x="2" y="93"/>
                  </a:lnTo>
                  <a:lnTo>
                    <a:pt x="15" y="78"/>
                  </a:lnTo>
                  <a:lnTo>
                    <a:pt x="23" y="61"/>
                  </a:lnTo>
                  <a:lnTo>
                    <a:pt x="23" y="61"/>
                  </a:lnTo>
                  <a:lnTo>
                    <a:pt x="23" y="61"/>
                  </a:lnTo>
                  <a:lnTo>
                    <a:pt x="23" y="83"/>
                  </a:lnTo>
                  <a:lnTo>
                    <a:pt x="23" y="121"/>
                  </a:lnTo>
                  <a:lnTo>
                    <a:pt x="36" y="121"/>
                  </a:lnTo>
                  <a:lnTo>
                    <a:pt x="36" y="78"/>
                  </a:lnTo>
                  <a:lnTo>
                    <a:pt x="36" y="78"/>
                  </a:lnTo>
                  <a:lnTo>
                    <a:pt x="34" y="57"/>
                  </a:lnTo>
                  <a:lnTo>
                    <a:pt x="34" y="57"/>
                  </a:lnTo>
                  <a:lnTo>
                    <a:pt x="34" y="57"/>
                  </a:lnTo>
                  <a:lnTo>
                    <a:pt x="40" y="72"/>
                  </a:lnTo>
                  <a:lnTo>
                    <a:pt x="46" y="85"/>
                  </a:lnTo>
                  <a:lnTo>
                    <a:pt x="51" y="70"/>
                  </a:lnTo>
                  <a:lnTo>
                    <a:pt x="51" y="70"/>
                  </a:lnTo>
                  <a:lnTo>
                    <a:pt x="40" y="51"/>
                  </a:lnTo>
                  <a:lnTo>
                    <a:pt x="38" y="43"/>
                  </a:lnTo>
                  <a:lnTo>
                    <a:pt x="36" y="32"/>
                  </a:lnTo>
                  <a:lnTo>
                    <a:pt x="36" y="32"/>
                  </a:lnTo>
                  <a:close/>
                </a:path>
              </a:pathLst>
            </a:custGeom>
            <a:solidFill>
              <a:srgbClr val="000000"/>
            </a:solidFill>
            <a:ln w="9525">
              <a:noFill/>
              <a:round/>
              <a:headEnd/>
              <a:tailEnd/>
            </a:ln>
          </p:spPr>
          <p:txBody>
            <a:bodyPr/>
            <a:lstStyle/>
            <a:p>
              <a:pPr>
                <a:defRPr/>
              </a:pPr>
              <a:endParaRPr lang="ja-JP" altLang="en-US" sz="1662" dirty="0">
                <a:solidFill>
                  <a:prstClr val="black"/>
                </a:solidFill>
              </a:endParaRPr>
            </a:p>
          </p:txBody>
        </p:sp>
        <p:sp>
          <p:nvSpPr>
            <p:cNvPr id="43" name="Freeform 321"/>
            <p:cNvSpPr>
              <a:spLocks noChangeAspect="1"/>
            </p:cNvSpPr>
            <p:nvPr userDrawn="1"/>
          </p:nvSpPr>
          <p:spPr bwMode="auto">
            <a:xfrm>
              <a:off x="2741" y="2392"/>
              <a:ext cx="20" cy="31"/>
            </a:xfrm>
            <a:custGeom>
              <a:avLst/>
              <a:gdLst/>
              <a:ahLst/>
              <a:cxnLst>
                <a:cxn ang="0">
                  <a:pos x="11" y="0"/>
                </a:cxn>
                <a:cxn ang="0">
                  <a:pos x="11" y="0"/>
                </a:cxn>
                <a:cxn ang="0">
                  <a:pos x="15" y="15"/>
                </a:cxn>
                <a:cxn ang="0">
                  <a:pos x="19" y="31"/>
                </a:cxn>
                <a:cxn ang="0">
                  <a:pos x="7" y="31"/>
                </a:cxn>
                <a:cxn ang="0">
                  <a:pos x="7" y="31"/>
                </a:cxn>
                <a:cxn ang="0">
                  <a:pos x="4" y="15"/>
                </a:cxn>
                <a:cxn ang="0">
                  <a:pos x="0" y="0"/>
                </a:cxn>
                <a:cxn ang="0">
                  <a:pos x="11" y="0"/>
                </a:cxn>
                <a:cxn ang="0">
                  <a:pos x="11" y="0"/>
                </a:cxn>
              </a:cxnLst>
              <a:rect l="0" t="0" r="r" b="b"/>
              <a:pathLst>
                <a:path w="19" h="31">
                  <a:moveTo>
                    <a:pt x="11" y="0"/>
                  </a:moveTo>
                  <a:lnTo>
                    <a:pt x="11" y="0"/>
                  </a:lnTo>
                  <a:lnTo>
                    <a:pt x="15" y="15"/>
                  </a:lnTo>
                  <a:lnTo>
                    <a:pt x="19" y="31"/>
                  </a:lnTo>
                  <a:lnTo>
                    <a:pt x="7" y="31"/>
                  </a:lnTo>
                  <a:lnTo>
                    <a:pt x="7" y="31"/>
                  </a:lnTo>
                  <a:lnTo>
                    <a:pt x="4" y="15"/>
                  </a:lnTo>
                  <a:lnTo>
                    <a:pt x="0" y="0"/>
                  </a:lnTo>
                  <a:lnTo>
                    <a:pt x="11" y="0"/>
                  </a:lnTo>
                  <a:lnTo>
                    <a:pt x="11" y="0"/>
                  </a:lnTo>
                  <a:close/>
                </a:path>
              </a:pathLst>
            </a:custGeom>
            <a:solidFill>
              <a:srgbClr val="000000"/>
            </a:solidFill>
            <a:ln w="9525">
              <a:noFill/>
              <a:round/>
              <a:headEnd/>
              <a:tailEnd/>
            </a:ln>
          </p:spPr>
          <p:txBody>
            <a:bodyPr/>
            <a:lstStyle/>
            <a:p>
              <a:pPr>
                <a:defRPr/>
              </a:pPr>
              <a:endParaRPr lang="ja-JP" altLang="en-US" sz="1662" dirty="0">
                <a:solidFill>
                  <a:prstClr val="black"/>
                </a:solidFill>
              </a:endParaRPr>
            </a:p>
          </p:txBody>
        </p:sp>
        <p:sp>
          <p:nvSpPr>
            <p:cNvPr id="44" name="Freeform 322"/>
            <p:cNvSpPr>
              <a:spLocks noChangeAspect="1"/>
            </p:cNvSpPr>
            <p:nvPr userDrawn="1"/>
          </p:nvSpPr>
          <p:spPr bwMode="auto">
            <a:xfrm>
              <a:off x="2929" y="2341"/>
              <a:ext cx="108" cy="51"/>
            </a:xfrm>
            <a:custGeom>
              <a:avLst/>
              <a:gdLst/>
              <a:ahLst/>
              <a:cxnLst>
                <a:cxn ang="0">
                  <a:pos x="61" y="0"/>
                </a:cxn>
                <a:cxn ang="0">
                  <a:pos x="46" y="0"/>
                </a:cxn>
                <a:cxn ang="0">
                  <a:pos x="46" y="0"/>
                </a:cxn>
                <a:cxn ang="0">
                  <a:pos x="36" y="13"/>
                </a:cxn>
                <a:cxn ang="0">
                  <a:pos x="25" y="23"/>
                </a:cxn>
                <a:cxn ang="0">
                  <a:pos x="15" y="32"/>
                </a:cxn>
                <a:cxn ang="0">
                  <a:pos x="0" y="42"/>
                </a:cxn>
                <a:cxn ang="0">
                  <a:pos x="0" y="51"/>
                </a:cxn>
                <a:cxn ang="0">
                  <a:pos x="0" y="51"/>
                </a:cxn>
                <a:cxn ang="0">
                  <a:pos x="17" y="42"/>
                </a:cxn>
                <a:cxn ang="0">
                  <a:pos x="32" y="34"/>
                </a:cxn>
                <a:cxn ang="0">
                  <a:pos x="44" y="21"/>
                </a:cxn>
                <a:cxn ang="0">
                  <a:pos x="57" y="9"/>
                </a:cxn>
                <a:cxn ang="0">
                  <a:pos x="57" y="9"/>
                </a:cxn>
                <a:cxn ang="0">
                  <a:pos x="68" y="21"/>
                </a:cxn>
                <a:cxn ang="0">
                  <a:pos x="80" y="32"/>
                </a:cxn>
                <a:cxn ang="0">
                  <a:pos x="93" y="42"/>
                </a:cxn>
                <a:cxn ang="0">
                  <a:pos x="106" y="51"/>
                </a:cxn>
                <a:cxn ang="0">
                  <a:pos x="108" y="36"/>
                </a:cxn>
                <a:cxn ang="0">
                  <a:pos x="108" y="36"/>
                </a:cxn>
                <a:cxn ang="0">
                  <a:pos x="95" y="30"/>
                </a:cxn>
                <a:cxn ang="0">
                  <a:pos x="85" y="21"/>
                </a:cxn>
                <a:cxn ang="0">
                  <a:pos x="72" y="13"/>
                </a:cxn>
                <a:cxn ang="0">
                  <a:pos x="61" y="0"/>
                </a:cxn>
                <a:cxn ang="0">
                  <a:pos x="61" y="0"/>
                </a:cxn>
              </a:cxnLst>
              <a:rect l="0" t="0" r="r" b="b"/>
              <a:pathLst>
                <a:path w="108" h="51">
                  <a:moveTo>
                    <a:pt x="61" y="0"/>
                  </a:moveTo>
                  <a:lnTo>
                    <a:pt x="46" y="0"/>
                  </a:lnTo>
                  <a:lnTo>
                    <a:pt x="46" y="0"/>
                  </a:lnTo>
                  <a:lnTo>
                    <a:pt x="36" y="13"/>
                  </a:lnTo>
                  <a:lnTo>
                    <a:pt x="25" y="23"/>
                  </a:lnTo>
                  <a:lnTo>
                    <a:pt x="15" y="32"/>
                  </a:lnTo>
                  <a:lnTo>
                    <a:pt x="0" y="42"/>
                  </a:lnTo>
                  <a:lnTo>
                    <a:pt x="0" y="51"/>
                  </a:lnTo>
                  <a:lnTo>
                    <a:pt x="0" y="51"/>
                  </a:lnTo>
                  <a:lnTo>
                    <a:pt x="17" y="42"/>
                  </a:lnTo>
                  <a:lnTo>
                    <a:pt x="32" y="34"/>
                  </a:lnTo>
                  <a:lnTo>
                    <a:pt x="44" y="21"/>
                  </a:lnTo>
                  <a:lnTo>
                    <a:pt x="57" y="9"/>
                  </a:lnTo>
                  <a:lnTo>
                    <a:pt x="57" y="9"/>
                  </a:lnTo>
                  <a:lnTo>
                    <a:pt x="68" y="21"/>
                  </a:lnTo>
                  <a:lnTo>
                    <a:pt x="80" y="32"/>
                  </a:lnTo>
                  <a:lnTo>
                    <a:pt x="93" y="42"/>
                  </a:lnTo>
                  <a:lnTo>
                    <a:pt x="106" y="51"/>
                  </a:lnTo>
                  <a:lnTo>
                    <a:pt x="108" y="36"/>
                  </a:lnTo>
                  <a:lnTo>
                    <a:pt x="108" y="36"/>
                  </a:lnTo>
                  <a:lnTo>
                    <a:pt x="95" y="30"/>
                  </a:lnTo>
                  <a:lnTo>
                    <a:pt x="85" y="21"/>
                  </a:lnTo>
                  <a:lnTo>
                    <a:pt x="72" y="13"/>
                  </a:lnTo>
                  <a:lnTo>
                    <a:pt x="61" y="0"/>
                  </a:lnTo>
                  <a:lnTo>
                    <a:pt x="61" y="0"/>
                  </a:lnTo>
                  <a:close/>
                </a:path>
              </a:pathLst>
            </a:custGeom>
            <a:solidFill>
              <a:srgbClr val="000000"/>
            </a:solidFill>
            <a:ln w="9525">
              <a:noFill/>
              <a:round/>
              <a:headEnd/>
              <a:tailEnd/>
            </a:ln>
          </p:spPr>
          <p:txBody>
            <a:bodyPr/>
            <a:lstStyle/>
            <a:p>
              <a:pPr>
                <a:defRPr/>
              </a:pPr>
              <a:endParaRPr lang="ja-JP" altLang="en-US" sz="1662" dirty="0">
                <a:solidFill>
                  <a:prstClr val="black"/>
                </a:solidFill>
              </a:endParaRPr>
            </a:p>
          </p:txBody>
        </p:sp>
        <p:sp>
          <p:nvSpPr>
            <p:cNvPr id="45" name="Freeform 323"/>
            <p:cNvSpPr>
              <a:spLocks noChangeAspect="1"/>
            </p:cNvSpPr>
            <p:nvPr userDrawn="1"/>
          </p:nvSpPr>
          <p:spPr bwMode="auto">
            <a:xfrm>
              <a:off x="2953" y="2381"/>
              <a:ext cx="63" cy="11"/>
            </a:xfrm>
            <a:custGeom>
              <a:avLst/>
              <a:gdLst/>
              <a:ahLst/>
              <a:cxnLst>
                <a:cxn ang="0">
                  <a:pos x="0" y="0"/>
                </a:cxn>
                <a:cxn ang="0">
                  <a:pos x="64" y="0"/>
                </a:cxn>
                <a:cxn ang="0">
                  <a:pos x="64" y="11"/>
                </a:cxn>
                <a:cxn ang="0">
                  <a:pos x="0" y="11"/>
                </a:cxn>
                <a:cxn ang="0">
                  <a:pos x="0" y="0"/>
                </a:cxn>
                <a:cxn ang="0">
                  <a:pos x="0" y="0"/>
                </a:cxn>
              </a:cxnLst>
              <a:rect l="0" t="0" r="r" b="b"/>
              <a:pathLst>
                <a:path w="64" h="11">
                  <a:moveTo>
                    <a:pt x="0" y="0"/>
                  </a:moveTo>
                  <a:lnTo>
                    <a:pt x="64" y="0"/>
                  </a:lnTo>
                  <a:lnTo>
                    <a:pt x="64" y="11"/>
                  </a:lnTo>
                  <a:lnTo>
                    <a:pt x="0" y="11"/>
                  </a:lnTo>
                  <a:lnTo>
                    <a:pt x="0" y="0"/>
                  </a:lnTo>
                  <a:lnTo>
                    <a:pt x="0" y="0"/>
                  </a:lnTo>
                  <a:close/>
                </a:path>
              </a:pathLst>
            </a:custGeom>
            <a:solidFill>
              <a:srgbClr val="000000"/>
            </a:solidFill>
            <a:ln w="9525">
              <a:noFill/>
              <a:round/>
              <a:headEnd/>
              <a:tailEnd/>
            </a:ln>
          </p:spPr>
          <p:txBody>
            <a:bodyPr/>
            <a:lstStyle/>
            <a:p>
              <a:pPr>
                <a:defRPr/>
              </a:pPr>
              <a:endParaRPr lang="ja-JP" altLang="en-US" sz="1662" dirty="0">
                <a:solidFill>
                  <a:prstClr val="black"/>
                </a:solidFill>
              </a:endParaRPr>
            </a:p>
          </p:txBody>
        </p:sp>
        <p:sp>
          <p:nvSpPr>
            <p:cNvPr id="46" name="Freeform 324"/>
            <p:cNvSpPr>
              <a:spLocks noChangeAspect="1" noEditPoints="1"/>
            </p:cNvSpPr>
            <p:nvPr userDrawn="1"/>
          </p:nvSpPr>
          <p:spPr bwMode="auto">
            <a:xfrm>
              <a:off x="2944" y="2407"/>
              <a:ext cx="82" cy="55"/>
            </a:xfrm>
            <a:custGeom>
              <a:avLst/>
              <a:gdLst/>
              <a:ahLst/>
              <a:cxnLst>
                <a:cxn ang="0">
                  <a:pos x="0" y="0"/>
                </a:cxn>
                <a:cxn ang="0">
                  <a:pos x="0" y="54"/>
                </a:cxn>
                <a:cxn ang="0">
                  <a:pos x="48" y="54"/>
                </a:cxn>
                <a:cxn ang="0">
                  <a:pos x="48" y="54"/>
                </a:cxn>
                <a:cxn ang="0">
                  <a:pos x="63" y="54"/>
                </a:cxn>
                <a:cxn ang="0">
                  <a:pos x="74" y="50"/>
                </a:cxn>
                <a:cxn ang="0">
                  <a:pos x="78" y="48"/>
                </a:cxn>
                <a:cxn ang="0">
                  <a:pos x="80" y="44"/>
                </a:cxn>
                <a:cxn ang="0">
                  <a:pos x="82" y="31"/>
                </a:cxn>
                <a:cxn ang="0">
                  <a:pos x="82" y="0"/>
                </a:cxn>
                <a:cxn ang="0">
                  <a:pos x="0" y="0"/>
                </a:cxn>
                <a:cxn ang="0">
                  <a:pos x="0" y="0"/>
                </a:cxn>
                <a:cxn ang="0">
                  <a:pos x="67" y="8"/>
                </a:cxn>
                <a:cxn ang="0">
                  <a:pos x="67" y="31"/>
                </a:cxn>
                <a:cxn ang="0">
                  <a:pos x="67" y="31"/>
                </a:cxn>
                <a:cxn ang="0">
                  <a:pos x="65" y="40"/>
                </a:cxn>
                <a:cxn ang="0">
                  <a:pos x="63" y="42"/>
                </a:cxn>
                <a:cxn ang="0">
                  <a:pos x="61" y="44"/>
                </a:cxn>
                <a:cxn ang="0">
                  <a:pos x="53" y="44"/>
                </a:cxn>
                <a:cxn ang="0">
                  <a:pos x="40" y="44"/>
                </a:cxn>
                <a:cxn ang="0">
                  <a:pos x="12" y="44"/>
                </a:cxn>
                <a:cxn ang="0">
                  <a:pos x="12" y="8"/>
                </a:cxn>
                <a:cxn ang="0">
                  <a:pos x="67" y="8"/>
                </a:cxn>
                <a:cxn ang="0">
                  <a:pos x="67" y="8"/>
                </a:cxn>
              </a:cxnLst>
              <a:rect l="0" t="0" r="r" b="b"/>
              <a:pathLst>
                <a:path w="82" h="54">
                  <a:moveTo>
                    <a:pt x="0" y="0"/>
                  </a:moveTo>
                  <a:lnTo>
                    <a:pt x="0" y="54"/>
                  </a:lnTo>
                  <a:lnTo>
                    <a:pt x="48" y="54"/>
                  </a:lnTo>
                  <a:lnTo>
                    <a:pt x="48" y="54"/>
                  </a:lnTo>
                  <a:lnTo>
                    <a:pt x="63" y="54"/>
                  </a:lnTo>
                  <a:lnTo>
                    <a:pt x="74" y="50"/>
                  </a:lnTo>
                  <a:lnTo>
                    <a:pt x="78" y="48"/>
                  </a:lnTo>
                  <a:lnTo>
                    <a:pt x="80" y="44"/>
                  </a:lnTo>
                  <a:lnTo>
                    <a:pt x="82" y="31"/>
                  </a:lnTo>
                  <a:lnTo>
                    <a:pt x="82" y="0"/>
                  </a:lnTo>
                  <a:lnTo>
                    <a:pt x="0" y="0"/>
                  </a:lnTo>
                  <a:lnTo>
                    <a:pt x="0" y="0"/>
                  </a:lnTo>
                  <a:close/>
                  <a:moveTo>
                    <a:pt x="67" y="8"/>
                  </a:moveTo>
                  <a:lnTo>
                    <a:pt x="67" y="31"/>
                  </a:lnTo>
                  <a:lnTo>
                    <a:pt x="67" y="31"/>
                  </a:lnTo>
                  <a:lnTo>
                    <a:pt x="65" y="40"/>
                  </a:lnTo>
                  <a:lnTo>
                    <a:pt x="63" y="42"/>
                  </a:lnTo>
                  <a:lnTo>
                    <a:pt x="61" y="44"/>
                  </a:lnTo>
                  <a:lnTo>
                    <a:pt x="53" y="44"/>
                  </a:lnTo>
                  <a:lnTo>
                    <a:pt x="40" y="44"/>
                  </a:lnTo>
                  <a:lnTo>
                    <a:pt x="12" y="44"/>
                  </a:lnTo>
                  <a:lnTo>
                    <a:pt x="12" y="8"/>
                  </a:lnTo>
                  <a:lnTo>
                    <a:pt x="67" y="8"/>
                  </a:lnTo>
                  <a:lnTo>
                    <a:pt x="67" y="8"/>
                  </a:lnTo>
                  <a:close/>
                </a:path>
              </a:pathLst>
            </a:custGeom>
            <a:solidFill>
              <a:srgbClr val="000000"/>
            </a:solidFill>
            <a:ln w="9525">
              <a:noFill/>
              <a:round/>
              <a:headEnd/>
              <a:tailEnd/>
            </a:ln>
          </p:spPr>
          <p:txBody>
            <a:bodyPr/>
            <a:lstStyle/>
            <a:p>
              <a:pPr>
                <a:defRPr/>
              </a:pPr>
              <a:endParaRPr lang="ja-JP" altLang="en-US" sz="1662" dirty="0">
                <a:solidFill>
                  <a:prstClr val="black"/>
                </a:solidFill>
              </a:endParaRPr>
            </a:p>
          </p:txBody>
        </p:sp>
        <p:sp>
          <p:nvSpPr>
            <p:cNvPr id="47" name="Freeform 325"/>
            <p:cNvSpPr>
              <a:spLocks noChangeAspect="1"/>
            </p:cNvSpPr>
            <p:nvPr userDrawn="1"/>
          </p:nvSpPr>
          <p:spPr bwMode="auto">
            <a:xfrm>
              <a:off x="2736" y="2343"/>
              <a:ext cx="57" cy="121"/>
            </a:xfrm>
            <a:custGeom>
              <a:avLst/>
              <a:gdLst/>
              <a:ahLst/>
              <a:cxnLst>
                <a:cxn ang="0">
                  <a:pos x="44" y="104"/>
                </a:cxn>
                <a:cxn ang="0">
                  <a:pos x="44" y="104"/>
                </a:cxn>
                <a:cxn ang="0">
                  <a:pos x="44" y="112"/>
                </a:cxn>
                <a:cxn ang="0">
                  <a:pos x="40" y="116"/>
                </a:cxn>
                <a:cxn ang="0">
                  <a:pos x="36" y="118"/>
                </a:cxn>
                <a:cxn ang="0">
                  <a:pos x="30" y="121"/>
                </a:cxn>
                <a:cxn ang="0">
                  <a:pos x="17" y="121"/>
                </a:cxn>
                <a:cxn ang="0">
                  <a:pos x="17" y="110"/>
                </a:cxn>
                <a:cxn ang="0">
                  <a:pos x="25" y="110"/>
                </a:cxn>
                <a:cxn ang="0">
                  <a:pos x="25" y="110"/>
                </a:cxn>
                <a:cxn ang="0">
                  <a:pos x="30" y="108"/>
                </a:cxn>
                <a:cxn ang="0">
                  <a:pos x="32" y="104"/>
                </a:cxn>
                <a:cxn ang="0">
                  <a:pos x="32" y="32"/>
                </a:cxn>
                <a:cxn ang="0">
                  <a:pos x="0" y="32"/>
                </a:cxn>
                <a:cxn ang="0">
                  <a:pos x="0" y="21"/>
                </a:cxn>
                <a:cxn ang="0">
                  <a:pos x="32" y="21"/>
                </a:cxn>
                <a:cxn ang="0">
                  <a:pos x="32" y="0"/>
                </a:cxn>
                <a:cxn ang="0">
                  <a:pos x="44" y="0"/>
                </a:cxn>
                <a:cxn ang="0">
                  <a:pos x="44" y="21"/>
                </a:cxn>
                <a:cxn ang="0">
                  <a:pos x="55" y="21"/>
                </a:cxn>
                <a:cxn ang="0">
                  <a:pos x="55" y="32"/>
                </a:cxn>
                <a:cxn ang="0">
                  <a:pos x="44" y="32"/>
                </a:cxn>
                <a:cxn ang="0">
                  <a:pos x="44" y="104"/>
                </a:cxn>
                <a:cxn ang="0">
                  <a:pos x="44" y="104"/>
                </a:cxn>
              </a:cxnLst>
              <a:rect l="0" t="0" r="r" b="b"/>
              <a:pathLst>
                <a:path w="55" h="121">
                  <a:moveTo>
                    <a:pt x="44" y="104"/>
                  </a:moveTo>
                  <a:lnTo>
                    <a:pt x="44" y="104"/>
                  </a:lnTo>
                  <a:lnTo>
                    <a:pt x="44" y="112"/>
                  </a:lnTo>
                  <a:lnTo>
                    <a:pt x="40" y="116"/>
                  </a:lnTo>
                  <a:lnTo>
                    <a:pt x="36" y="118"/>
                  </a:lnTo>
                  <a:lnTo>
                    <a:pt x="30" y="121"/>
                  </a:lnTo>
                  <a:lnTo>
                    <a:pt x="17" y="121"/>
                  </a:lnTo>
                  <a:lnTo>
                    <a:pt x="17" y="110"/>
                  </a:lnTo>
                  <a:lnTo>
                    <a:pt x="25" y="110"/>
                  </a:lnTo>
                  <a:lnTo>
                    <a:pt x="25" y="110"/>
                  </a:lnTo>
                  <a:lnTo>
                    <a:pt x="30" y="108"/>
                  </a:lnTo>
                  <a:lnTo>
                    <a:pt x="32" y="104"/>
                  </a:lnTo>
                  <a:lnTo>
                    <a:pt x="32" y="32"/>
                  </a:lnTo>
                  <a:lnTo>
                    <a:pt x="0" y="32"/>
                  </a:lnTo>
                  <a:lnTo>
                    <a:pt x="0" y="21"/>
                  </a:lnTo>
                  <a:lnTo>
                    <a:pt x="32" y="21"/>
                  </a:lnTo>
                  <a:lnTo>
                    <a:pt x="32" y="0"/>
                  </a:lnTo>
                  <a:lnTo>
                    <a:pt x="44" y="0"/>
                  </a:lnTo>
                  <a:lnTo>
                    <a:pt x="44" y="21"/>
                  </a:lnTo>
                  <a:lnTo>
                    <a:pt x="55" y="21"/>
                  </a:lnTo>
                  <a:lnTo>
                    <a:pt x="55" y="32"/>
                  </a:lnTo>
                  <a:lnTo>
                    <a:pt x="44" y="32"/>
                  </a:lnTo>
                  <a:lnTo>
                    <a:pt x="44" y="104"/>
                  </a:lnTo>
                  <a:lnTo>
                    <a:pt x="44" y="104"/>
                  </a:lnTo>
                  <a:close/>
                </a:path>
              </a:pathLst>
            </a:custGeom>
            <a:solidFill>
              <a:srgbClr val="000000"/>
            </a:solidFill>
            <a:ln w="9525">
              <a:noFill/>
              <a:round/>
              <a:headEnd/>
              <a:tailEnd/>
            </a:ln>
          </p:spPr>
          <p:txBody>
            <a:bodyPr/>
            <a:lstStyle/>
            <a:p>
              <a:pPr>
                <a:defRPr/>
              </a:pPr>
              <a:endParaRPr lang="ja-JP" altLang="en-US" sz="1662" dirty="0">
                <a:solidFill>
                  <a:prstClr val="black"/>
                </a:solidFill>
              </a:endParaRPr>
            </a:p>
          </p:txBody>
        </p:sp>
        <p:sp>
          <p:nvSpPr>
            <p:cNvPr id="48" name="Freeform 326"/>
            <p:cNvSpPr>
              <a:spLocks noChangeAspect="1" noEditPoints="1"/>
            </p:cNvSpPr>
            <p:nvPr userDrawn="1"/>
          </p:nvSpPr>
          <p:spPr bwMode="auto">
            <a:xfrm>
              <a:off x="3098" y="2350"/>
              <a:ext cx="62" cy="114"/>
            </a:xfrm>
            <a:custGeom>
              <a:avLst/>
              <a:gdLst/>
              <a:ahLst/>
              <a:cxnLst>
                <a:cxn ang="0">
                  <a:pos x="24" y="54"/>
                </a:cxn>
                <a:cxn ang="0">
                  <a:pos x="24" y="50"/>
                </a:cxn>
                <a:cxn ang="0">
                  <a:pos x="38" y="50"/>
                </a:cxn>
                <a:cxn ang="0">
                  <a:pos x="38" y="114"/>
                </a:cxn>
                <a:cxn ang="0">
                  <a:pos x="51" y="114"/>
                </a:cxn>
                <a:cxn ang="0">
                  <a:pos x="51" y="50"/>
                </a:cxn>
                <a:cxn ang="0">
                  <a:pos x="62" y="50"/>
                </a:cxn>
                <a:cxn ang="0">
                  <a:pos x="62" y="40"/>
                </a:cxn>
                <a:cxn ang="0">
                  <a:pos x="51" y="40"/>
                </a:cxn>
                <a:cxn ang="0">
                  <a:pos x="51" y="10"/>
                </a:cxn>
                <a:cxn ang="0">
                  <a:pos x="62" y="10"/>
                </a:cxn>
                <a:cxn ang="0">
                  <a:pos x="62" y="0"/>
                </a:cxn>
                <a:cxn ang="0">
                  <a:pos x="5" y="0"/>
                </a:cxn>
                <a:cxn ang="0">
                  <a:pos x="5" y="10"/>
                </a:cxn>
                <a:cxn ang="0">
                  <a:pos x="13" y="10"/>
                </a:cxn>
                <a:cxn ang="0">
                  <a:pos x="13" y="40"/>
                </a:cxn>
                <a:cxn ang="0">
                  <a:pos x="2" y="40"/>
                </a:cxn>
                <a:cxn ang="0">
                  <a:pos x="2" y="50"/>
                </a:cxn>
                <a:cxn ang="0">
                  <a:pos x="13" y="50"/>
                </a:cxn>
                <a:cxn ang="0">
                  <a:pos x="13" y="52"/>
                </a:cxn>
                <a:cxn ang="0">
                  <a:pos x="13" y="52"/>
                </a:cxn>
                <a:cxn ang="0">
                  <a:pos x="11" y="69"/>
                </a:cxn>
                <a:cxn ang="0">
                  <a:pos x="9" y="84"/>
                </a:cxn>
                <a:cxn ang="0">
                  <a:pos x="5" y="97"/>
                </a:cxn>
                <a:cxn ang="0">
                  <a:pos x="0" y="107"/>
                </a:cxn>
                <a:cxn ang="0">
                  <a:pos x="5" y="114"/>
                </a:cxn>
                <a:cxn ang="0">
                  <a:pos x="5" y="114"/>
                </a:cxn>
                <a:cxn ang="0">
                  <a:pos x="13" y="103"/>
                </a:cxn>
                <a:cxn ang="0">
                  <a:pos x="19" y="90"/>
                </a:cxn>
                <a:cxn ang="0">
                  <a:pos x="24" y="73"/>
                </a:cxn>
                <a:cxn ang="0">
                  <a:pos x="24" y="54"/>
                </a:cxn>
                <a:cxn ang="0">
                  <a:pos x="24" y="54"/>
                </a:cxn>
                <a:cxn ang="0">
                  <a:pos x="38" y="40"/>
                </a:cxn>
                <a:cxn ang="0">
                  <a:pos x="24" y="40"/>
                </a:cxn>
                <a:cxn ang="0">
                  <a:pos x="24" y="8"/>
                </a:cxn>
                <a:cxn ang="0">
                  <a:pos x="38" y="8"/>
                </a:cxn>
                <a:cxn ang="0">
                  <a:pos x="38" y="40"/>
                </a:cxn>
                <a:cxn ang="0">
                  <a:pos x="38" y="40"/>
                </a:cxn>
              </a:cxnLst>
              <a:rect l="0" t="0" r="r" b="b"/>
              <a:pathLst>
                <a:path w="62" h="114">
                  <a:moveTo>
                    <a:pt x="24" y="54"/>
                  </a:moveTo>
                  <a:lnTo>
                    <a:pt x="24" y="50"/>
                  </a:lnTo>
                  <a:lnTo>
                    <a:pt x="38" y="50"/>
                  </a:lnTo>
                  <a:lnTo>
                    <a:pt x="38" y="114"/>
                  </a:lnTo>
                  <a:lnTo>
                    <a:pt x="51" y="114"/>
                  </a:lnTo>
                  <a:lnTo>
                    <a:pt x="51" y="50"/>
                  </a:lnTo>
                  <a:lnTo>
                    <a:pt x="62" y="50"/>
                  </a:lnTo>
                  <a:lnTo>
                    <a:pt x="62" y="40"/>
                  </a:lnTo>
                  <a:lnTo>
                    <a:pt x="51" y="40"/>
                  </a:lnTo>
                  <a:lnTo>
                    <a:pt x="51" y="10"/>
                  </a:lnTo>
                  <a:lnTo>
                    <a:pt x="62" y="10"/>
                  </a:lnTo>
                  <a:lnTo>
                    <a:pt x="62" y="0"/>
                  </a:lnTo>
                  <a:lnTo>
                    <a:pt x="5" y="0"/>
                  </a:lnTo>
                  <a:lnTo>
                    <a:pt x="5" y="10"/>
                  </a:lnTo>
                  <a:lnTo>
                    <a:pt x="13" y="10"/>
                  </a:lnTo>
                  <a:lnTo>
                    <a:pt x="13" y="40"/>
                  </a:lnTo>
                  <a:lnTo>
                    <a:pt x="2" y="40"/>
                  </a:lnTo>
                  <a:lnTo>
                    <a:pt x="2" y="50"/>
                  </a:lnTo>
                  <a:lnTo>
                    <a:pt x="13" y="50"/>
                  </a:lnTo>
                  <a:lnTo>
                    <a:pt x="13" y="52"/>
                  </a:lnTo>
                  <a:lnTo>
                    <a:pt x="13" y="52"/>
                  </a:lnTo>
                  <a:lnTo>
                    <a:pt x="11" y="69"/>
                  </a:lnTo>
                  <a:lnTo>
                    <a:pt x="9" y="84"/>
                  </a:lnTo>
                  <a:lnTo>
                    <a:pt x="5" y="97"/>
                  </a:lnTo>
                  <a:lnTo>
                    <a:pt x="0" y="107"/>
                  </a:lnTo>
                  <a:lnTo>
                    <a:pt x="5" y="114"/>
                  </a:lnTo>
                  <a:lnTo>
                    <a:pt x="5" y="114"/>
                  </a:lnTo>
                  <a:lnTo>
                    <a:pt x="13" y="103"/>
                  </a:lnTo>
                  <a:lnTo>
                    <a:pt x="19" y="90"/>
                  </a:lnTo>
                  <a:lnTo>
                    <a:pt x="24" y="73"/>
                  </a:lnTo>
                  <a:lnTo>
                    <a:pt x="24" y="54"/>
                  </a:lnTo>
                  <a:lnTo>
                    <a:pt x="24" y="54"/>
                  </a:lnTo>
                  <a:close/>
                  <a:moveTo>
                    <a:pt x="38" y="40"/>
                  </a:moveTo>
                  <a:lnTo>
                    <a:pt x="24" y="40"/>
                  </a:lnTo>
                  <a:lnTo>
                    <a:pt x="24" y="8"/>
                  </a:lnTo>
                  <a:lnTo>
                    <a:pt x="38" y="8"/>
                  </a:lnTo>
                  <a:lnTo>
                    <a:pt x="38" y="40"/>
                  </a:lnTo>
                  <a:lnTo>
                    <a:pt x="38" y="40"/>
                  </a:lnTo>
                  <a:close/>
                </a:path>
              </a:pathLst>
            </a:custGeom>
            <a:solidFill>
              <a:srgbClr val="000000"/>
            </a:solidFill>
            <a:ln w="9525">
              <a:noFill/>
              <a:round/>
              <a:headEnd/>
              <a:tailEnd/>
            </a:ln>
          </p:spPr>
          <p:txBody>
            <a:bodyPr/>
            <a:lstStyle/>
            <a:p>
              <a:pPr>
                <a:defRPr/>
              </a:pPr>
              <a:endParaRPr lang="ja-JP" altLang="en-US" sz="1662" dirty="0">
                <a:solidFill>
                  <a:prstClr val="black"/>
                </a:solidFill>
              </a:endParaRPr>
            </a:p>
          </p:txBody>
        </p:sp>
        <p:sp>
          <p:nvSpPr>
            <p:cNvPr id="49" name="Freeform 327"/>
            <p:cNvSpPr>
              <a:spLocks noChangeAspect="1" noEditPoints="1"/>
            </p:cNvSpPr>
            <p:nvPr userDrawn="1"/>
          </p:nvSpPr>
          <p:spPr bwMode="auto">
            <a:xfrm>
              <a:off x="3050" y="2350"/>
              <a:ext cx="46" cy="109"/>
            </a:xfrm>
            <a:custGeom>
              <a:avLst/>
              <a:gdLst/>
              <a:ahLst/>
              <a:cxnLst>
                <a:cxn ang="0">
                  <a:pos x="4" y="10"/>
                </a:cxn>
                <a:cxn ang="0">
                  <a:pos x="14" y="10"/>
                </a:cxn>
                <a:cxn ang="0">
                  <a:pos x="14" y="10"/>
                </a:cxn>
                <a:cxn ang="0">
                  <a:pos x="14" y="23"/>
                </a:cxn>
                <a:cxn ang="0">
                  <a:pos x="10" y="36"/>
                </a:cxn>
                <a:cxn ang="0">
                  <a:pos x="6" y="48"/>
                </a:cxn>
                <a:cxn ang="0">
                  <a:pos x="0" y="59"/>
                </a:cxn>
                <a:cxn ang="0">
                  <a:pos x="4" y="69"/>
                </a:cxn>
                <a:cxn ang="0">
                  <a:pos x="4" y="69"/>
                </a:cxn>
                <a:cxn ang="0">
                  <a:pos x="10" y="59"/>
                </a:cxn>
                <a:cxn ang="0">
                  <a:pos x="10" y="57"/>
                </a:cxn>
                <a:cxn ang="0">
                  <a:pos x="10" y="109"/>
                </a:cxn>
                <a:cxn ang="0">
                  <a:pos x="29" y="109"/>
                </a:cxn>
                <a:cxn ang="0">
                  <a:pos x="29" y="109"/>
                </a:cxn>
                <a:cxn ang="0">
                  <a:pos x="36" y="109"/>
                </a:cxn>
                <a:cxn ang="0">
                  <a:pos x="42" y="105"/>
                </a:cxn>
                <a:cxn ang="0">
                  <a:pos x="44" y="99"/>
                </a:cxn>
                <a:cxn ang="0">
                  <a:pos x="44" y="90"/>
                </a:cxn>
                <a:cxn ang="0">
                  <a:pos x="44" y="40"/>
                </a:cxn>
                <a:cxn ang="0">
                  <a:pos x="21" y="40"/>
                </a:cxn>
                <a:cxn ang="0">
                  <a:pos x="21" y="40"/>
                </a:cxn>
                <a:cxn ang="0">
                  <a:pos x="25" y="25"/>
                </a:cxn>
                <a:cxn ang="0">
                  <a:pos x="29" y="10"/>
                </a:cxn>
                <a:cxn ang="0">
                  <a:pos x="46" y="10"/>
                </a:cxn>
                <a:cxn ang="0">
                  <a:pos x="46" y="0"/>
                </a:cxn>
                <a:cxn ang="0">
                  <a:pos x="4" y="0"/>
                </a:cxn>
                <a:cxn ang="0">
                  <a:pos x="4" y="10"/>
                </a:cxn>
                <a:cxn ang="0">
                  <a:pos x="4" y="10"/>
                </a:cxn>
                <a:cxn ang="0">
                  <a:pos x="21" y="48"/>
                </a:cxn>
                <a:cxn ang="0">
                  <a:pos x="33" y="48"/>
                </a:cxn>
                <a:cxn ang="0">
                  <a:pos x="33" y="88"/>
                </a:cxn>
                <a:cxn ang="0">
                  <a:pos x="33" y="88"/>
                </a:cxn>
                <a:cxn ang="0">
                  <a:pos x="33" y="99"/>
                </a:cxn>
                <a:cxn ang="0">
                  <a:pos x="29" y="101"/>
                </a:cxn>
                <a:cxn ang="0">
                  <a:pos x="27" y="101"/>
                </a:cxn>
                <a:cxn ang="0">
                  <a:pos x="21" y="101"/>
                </a:cxn>
                <a:cxn ang="0">
                  <a:pos x="21" y="48"/>
                </a:cxn>
                <a:cxn ang="0">
                  <a:pos x="21" y="48"/>
                </a:cxn>
              </a:cxnLst>
              <a:rect l="0" t="0" r="r" b="b"/>
              <a:pathLst>
                <a:path w="46" h="109">
                  <a:moveTo>
                    <a:pt x="4" y="10"/>
                  </a:moveTo>
                  <a:lnTo>
                    <a:pt x="14" y="10"/>
                  </a:lnTo>
                  <a:lnTo>
                    <a:pt x="14" y="10"/>
                  </a:lnTo>
                  <a:lnTo>
                    <a:pt x="14" y="23"/>
                  </a:lnTo>
                  <a:lnTo>
                    <a:pt x="10" y="36"/>
                  </a:lnTo>
                  <a:lnTo>
                    <a:pt x="6" y="48"/>
                  </a:lnTo>
                  <a:lnTo>
                    <a:pt x="0" y="59"/>
                  </a:lnTo>
                  <a:lnTo>
                    <a:pt x="4" y="69"/>
                  </a:lnTo>
                  <a:lnTo>
                    <a:pt x="4" y="69"/>
                  </a:lnTo>
                  <a:lnTo>
                    <a:pt x="10" y="59"/>
                  </a:lnTo>
                  <a:lnTo>
                    <a:pt x="10" y="57"/>
                  </a:lnTo>
                  <a:lnTo>
                    <a:pt x="10" y="109"/>
                  </a:lnTo>
                  <a:lnTo>
                    <a:pt x="29" y="109"/>
                  </a:lnTo>
                  <a:lnTo>
                    <a:pt x="29" y="109"/>
                  </a:lnTo>
                  <a:lnTo>
                    <a:pt x="36" y="109"/>
                  </a:lnTo>
                  <a:lnTo>
                    <a:pt x="42" y="105"/>
                  </a:lnTo>
                  <a:lnTo>
                    <a:pt x="44" y="99"/>
                  </a:lnTo>
                  <a:lnTo>
                    <a:pt x="44" y="90"/>
                  </a:lnTo>
                  <a:lnTo>
                    <a:pt x="44" y="40"/>
                  </a:lnTo>
                  <a:lnTo>
                    <a:pt x="21" y="40"/>
                  </a:lnTo>
                  <a:lnTo>
                    <a:pt x="21" y="40"/>
                  </a:lnTo>
                  <a:lnTo>
                    <a:pt x="25" y="25"/>
                  </a:lnTo>
                  <a:lnTo>
                    <a:pt x="29" y="10"/>
                  </a:lnTo>
                  <a:lnTo>
                    <a:pt x="46" y="10"/>
                  </a:lnTo>
                  <a:lnTo>
                    <a:pt x="46" y="0"/>
                  </a:lnTo>
                  <a:lnTo>
                    <a:pt x="4" y="0"/>
                  </a:lnTo>
                  <a:lnTo>
                    <a:pt x="4" y="10"/>
                  </a:lnTo>
                  <a:lnTo>
                    <a:pt x="4" y="10"/>
                  </a:lnTo>
                  <a:close/>
                  <a:moveTo>
                    <a:pt x="21" y="48"/>
                  </a:moveTo>
                  <a:lnTo>
                    <a:pt x="33" y="48"/>
                  </a:lnTo>
                  <a:lnTo>
                    <a:pt x="33" y="88"/>
                  </a:lnTo>
                  <a:lnTo>
                    <a:pt x="33" y="88"/>
                  </a:lnTo>
                  <a:lnTo>
                    <a:pt x="33" y="99"/>
                  </a:lnTo>
                  <a:lnTo>
                    <a:pt x="29" y="101"/>
                  </a:lnTo>
                  <a:lnTo>
                    <a:pt x="27" y="101"/>
                  </a:lnTo>
                  <a:lnTo>
                    <a:pt x="21" y="101"/>
                  </a:lnTo>
                  <a:lnTo>
                    <a:pt x="21" y="48"/>
                  </a:lnTo>
                  <a:lnTo>
                    <a:pt x="21" y="48"/>
                  </a:lnTo>
                  <a:close/>
                </a:path>
              </a:pathLst>
            </a:custGeom>
            <a:solidFill>
              <a:srgbClr val="000000"/>
            </a:solidFill>
            <a:ln w="9525">
              <a:noFill/>
              <a:round/>
              <a:headEnd/>
              <a:tailEnd/>
            </a:ln>
          </p:spPr>
          <p:txBody>
            <a:bodyPr/>
            <a:lstStyle/>
            <a:p>
              <a:pPr>
                <a:defRPr/>
              </a:pPr>
              <a:endParaRPr lang="ja-JP" altLang="en-US" sz="1662" dirty="0">
                <a:solidFill>
                  <a:prstClr val="black"/>
                </a:solidFill>
              </a:endParaRPr>
            </a:p>
          </p:txBody>
        </p:sp>
        <p:sp>
          <p:nvSpPr>
            <p:cNvPr id="50" name="Freeform 328"/>
            <p:cNvSpPr>
              <a:spLocks noChangeAspect="1"/>
            </p:cNvSpPr>
            <p:nvPr userDrawn="1"/>
          </p:nvSpPr>
          <p:spPr bwMode="auto">
            <a:xfrm>
              <a:off x="2624" y="2348"/>
              <a:ext cx="46" cy="116"/>
            </a:xfrm>
            <a:custGeom>
              <a:avLst/>
              <a:gdLst/>
              <a:ahLst/>
              <a:cxnLst>
                <a:cxn ang="0">
                  <a:pos x="29" y="40"/>
                </a:cxn>
                <a:cxn ang="0">
                  <a:pos x="29" y="40"/>
                </a:cxn>
                <a:cxn ang="0">
                  <a:pos x="25" y="33"/>
                </a:cxn>
                <a:cxn ang="0">
                  <a:pos x="25" y="33"/>
                </a:cxn>
                <a:cxn ang="0">
                  <a:pos x="34" y="27"/>
                </a:cxn>
                <a:cxn ang="0">
                  <a:pos x="40" y="19"/>
                </a:cxn>
                <a:cxn ang="0">
                  <a:pos x="42" y="10"/>
                </a:cxn>
                <a:cxn ang="0">
                  <a:pos x="44" y="0"/>
                </a:cxn>
                <a:cxn ang="0">
                  <a:pos x="2" y="0"/>
                </a:cxn>
                <a:cxn ang="0">
                  <a:pos x="2" y="8"/>
                </a:cxn>
                <a:cxn ang="0">
                  <a:pos x="29" y="8"/>
                </a:cxn>
                <a:cxn ang="0">
                  <a:pos x="29" y="8"/>
                </a:cxn>
                <a:cxn ang="0">
                  <a:pos x="27" y="19"/>
                </a:cxn>
                <a:cxn ang="0">
                  <a:pos x="23" y="27"/>
                </a:cxn>
                <a:cxn ang="0">
                  <a:pos x="23" y="27"/>
                </a:cxn>
                <a:cxn ang="0">
                  <a:pos x="17" y="16"/>
                </a:cxn>
                <a:cxn ang="0">
                  <a:pos x="6" y="16"/>
                </a:cxn>
                <a:cxn ang="0">
                  <a:pos x="6" y="16"/>
                </a:cxn>
                <a:cxn ang="0">
                  <a:pos x="12" y="29"/>
                </a:cxn>
                <a:cxn ang="0">
                  <a:pos x="17" y="40"/>
                </a:cxn>
                <a:cxn ang="0">
                  <a:pos x="0" y="40"/>
                </a:cxn>
                <a:cxn ang="0">
                  <a:pos x="0" y="50"/>
                </a:cxn>
                <a:cxn ang="0">
                  <a:pos x="15" y="50"/>
                </a:cxn>
                <a:cxn ang="0">
                  <a:pos x="15" y="99"/>
                </a:cxn>
                <a:cxn ang="0">
                  <a:pos x="15" y="99"/>
                </a:cxn>
                <a:cxn ang="0">
                  <a:pos x="12" y="103"/>
                </a:cxn>
                <a:cxn ang="0">
                  <a:pos x="8" y="105"/>
                </a:cxn>
                <a:cxn ang="0">
                  <a:pos x="0" y="105"/>
                </a:cxn>
                <a:cxn ang="0">
                  <a:pos x="2" y="116"/>
                </a:cxn>
                <a:cxn ang="0">
                  <a:pos x="12" y="116"/>
                </a:cxn>
                <a:cxn ang="0">
                  <a:pos x="12" y="116"/>
                </a:cxn>
                <a:cxn ang="0">
                  <a:pos x="19" y="116"/>
                </a:cxn>
                <a:cxn ang="0">
                  <a:pos x="23" y="111"/>
                </a:cxn>
                <a:cxn ang="0">
                  <a:pos x="25" y="107"/>
                </a:cxn>
                <a:cxn ang="0">
                  <a:pos x="27" y="99"/>
                </a:cxn>
                <a:cxn ang="0">
                  <a:pos x="27" y="50"/>
                </a:cxn>
                <a:cxn ang="0">
                  <a:pos x="34" y="50"/>
                </a:cxn>
                <a:cxn ang="0">
                  <a:pos x="34" y="50"/>
                </a:cxn>
                <a:cxn ang="0">
                  <a:pos x="34" y="61"/>
                </a:cxn>
                <a:cxn ang="0">
                  <a:pos x="29" y="73"/>
                </a:cxn>
                <a:cxn ang="0">
                  <a:pos x="36" y="80"/>
                </a:cxn>
                <a:cxn ang="0">
                  <a:pos x="36" y="80"/>
                </a:cxn>
                <a:cxn ang="0">
                  <a:pos x="40" y="71"/>
                </a:cxn>
                <a:cxn ang="0">
                  <a:pos x="44" y="63"/>
                </a:cxn>
                <a:cxn ang="0">
                  <a:pos x="46" y="52"/>
                </a:cxn>
                <a:cxn ang="0">
                  <a:pos x="46" y="40"/>
                </a:cxn>
                <a:cxn ang="0">
                  <a:pos x="29" y="40"/>
                </a:cxn>
                <a:cxn ang="0">
                  <a:pos x="29" y="40"/>
                </a:cxn>
              </a:cxnLst>
              <a:rect l="0" t="0" r="r" b="b"/>
              <a:pathLst>
                <a:path w="46" h="116">
                  <a:moveTo>
                    <a:pt x="29" y="40"/>
                  </a:moveTo>
                  <a:lnTo>
                    <a:pt x="29" y="40"/>
                  </a:lnTo>
                  <a:lnTo>
                    <a:pt x="25" y="33"/>
                  </a:lnTo>
                  <a:lnTo>
                    <a:pt x="25" y="33"/>
                  </a:lnTo>
                  <a:lnTo>
                    <a:pt x="34" y="27"/>
                  </a:lnTo>
                  <a:lnTo>
                    <a:pt x="40" y="19"/>
                  </a:lnTo>
                  <a:lnTo>
                    <a:pt x="42" y="10"/>
                  </a:lnTo>
                  <a:lnTo>
                    <a:pt x="44" y="0"/>
                  </a:lnTo>
                  <a:lnTo>
                    <a:pt x="2" y="0"/>
                  </a:lnTo>
                  <a:lnTo>
                    <a:pt x="2" y="8"/>
                  </a:lnTo>
                  <a:lnTo>
                    <a:pt x="29" y="8"/>
                  </a:lnTo>
                  <a:lnTo>
                    <a:pt x="29" y="8"/>
                  </a:lnTo>
                  <a:lnTo>
                    <a:pt x="27" y="19"/>
                  </a:lnTo>
                  <a:lnTo>
                    <a:pt x="23" y="27"/>
                  </a:lnTo>
                  <a:lnTo>
                    <a:pt x="23" y="27"/>
                  </a:lnTo>
                  <a:lnTo>
                    <a:pt x="17" y="16"/>
                  </a:lnTo>
                  <a:lnTo>
                    <a:pt x="6" y="16"/>
                  </a:lnTo>
                  <a:lnTo>
                    <a:pt x="6" y="16"/>
                  </a:lnTo>
                  <a:lnTo>
                    <a:pt x="12" y="29"/>
                  </a:lnTo>
                  <a:lnTo>
                    <a:pt x="17" y="40"/>
                  </a:lnTo>
                  <a:lnTo>
                    <a:pt x="0" y="40"/>
                  </a:lnTo>
                  <a:lnTo>
                    <a:pt x="0" y="50"/>
                  </a:lnTo>
                  <a:lnTo>
                    <a:pt x="15" y="50"/>
                  </a:lnTo>
                  <a:lnTo>
                    <a:pt x="15" y="99"/>
                  </a:lnTo>
                  <a:lnTo>
                    <a:pt x="15" y="99"/>
                  </a:lnTo>
                  <a:lnTo>
                    <a:pt x="12" y="103"/>
                  </a:lnTo>
                  <a:lnTo>
                    <a:pt x="8" y="105"/>
                  </a:lnTo>
                  <a:lnTo>
                    <a:pt x="0" y="105"/>
                  </a:lnTo>
                  <a:lnTo>
                    <a:pt x="2" y="116"/>
                  </a:lnTo>
                  <a:lnTo>
                    <a:pt x="12" y="116"/>
                  </a:lnTo>
                  <a:lnTo>
                    <a:pt x="12" y="116"/>
                  </a:lnTo>
                  <a:lnTo>
                    <a:pt x="19" y="116"/>
                  </a:lnTo>
                  <a:lnTo>
                    <a:pt x="23" y="111"/>
                  </a:lnTo>
                  <a:lnTo>
                    <a:pt x="25" y="107"/>
                  </a:lnTo>
                  <a:lnTo>
                    <a:pt x="27" y="99"/>
                  </a:lnTo>
                  <a:lnTo>
                    <a:pt x="27" y="50"/>
                  </a:lnTo>
                  <a:lnTo>
                    <a:pt x="34" y="50"/>
                  </a:lnTo>
                  <a:lnTo>
                    <a:pt x="34" y="50"/>
                  </a:lnTo>
                  <a:lnTo>
                    <a:pt x="34" y="61"/>
                  </a:lnTo>
                  <a:lnTo>
                    <a:pt x="29" y="73"/>
                  </a:lnTo>
                  <a:lnTo>
                    <a:pt x="36" y="80"/>
                  </a:lnTo>
                  <a:lnTo>
                    <a:pt x="36" y="80"/>
                  </a:lnTo>
                  <a:lnTo>
                    <a:pt x="40" y="71"/>
                  </a:lnTo>
                  <a:lnTo>
                    <a:pt x="44" y="63"/>
                  </a:lnTo>
                  <a:lnTo>
                    <a:pt x="46" y="52"/>
                  </a:lnTo>
                  <a:lnTo>
                    <a:pt x="46" y="40"/>
                  </a:lnTo>
                  <a:lnTo>
                    <a:pt x="29" y="40"/>
                  </a:lnTo>
                  <a:lnTo>
                    <a:pt x="29" y="40"/>
                  </a:lnTo>
                  <a:close/>
                </a:path>
              </a:pathLst>
            </a:custGeom>
            <a:solidFill>
              <a:srgbClr val="000000"/>
            </a:solidFill>
            <a:ln w="9525">
              <a:noFill/>
              <a:round/>
              <a:headEnd/>
              <a:tailEnd/>
            </a:ln>
          </p:spPr>
          <p:txBody>
            <a:bodyPr/>
            <a:lstStyle/>
            <a:p>
              <a:pPr>
                <a:defRPr/>
              </a:pPr>
              <a:endParaRPr lang="ja-JP" altLang="en-US" sz="1662" dirty="0">
                <a:solidFill>
                  <a:prstClr val="black"/>
                </a:solidFill>
              </a:endParaRPr>
            </a:p>
          </p:txBody>
        </p:sp>
        <p:sp>
          <p:nvSpPr>
            <p:cNvPr id="51" name="Freeform 329"/>
            <p:cNvSpPr>
              <a:spLocks noChangeAspect="1"/>
            </p:cNvSpPr>
            <p:nvPr userDrawn="1"/>
          </p:nvSpPr>
          <p:spPr bwMode="auto">
            <a:xfrm>
              <a:off x="2806" y="2419"/>
              <a:ext cx="15" cy="36"/>
            </a:xfrm>
            <a:custGeom>
              <a:avLst/>
              <a:gdLst/>
              <a:ahLst/>
              <a:cxnLst>
                <a:cxn ang="0">
                  <a:pos x="0" y="36"/>
                </a:cxn>
                <a:cxn ang="0">
                  <a:pos x="10" y="36"/>
                </a:cxn>
                <a:cxn ang="0">
                  <a:pos x="10" y="36"/>
                </a:cxn>
                <a:cxn ang="0">
                  <a:pos x="15" y="0"/>
                </a:cxn>
                <a:cxn ang="0">
                  <a:pos x="4" y="0"/>
                </a:cxn>
                <a:cxn ang="0">
                  <a:pos x="4" y="0"/>
                </a:cxn>
                <a:cxn ang="0">
                  <a:pos x="0" y="36"/>
                </a:cxn>
                <a:cxn ang="0">
                  <a:pos x="0" y="36"/>
                </a:cxn>
              </a:cxnLst>
              <a:rect l="0" t="0" r="r" b="b"/>
              <a:pathLst>
                <a:path w="15" h="36">
                  <a:moveTo>
                    <a:pt x="0" y="36"/>
                  </a:moveTo>
                  <a:lnTo>
                    <a:pt x="10" y="36"/>
                  </a:lnTo>
                  <a:lnTo>
                    <a:pt x="10" y="36"/>
                  </a:lnTo>
                  <a:lnTo>
                    <a:pt x="15" y="0"/>
                  </a:lnTo>
                  <a:lnTo>
                    <a:pt x="4" y="0"/>
                  </a:lnTo>
                  <a:lnTo>
                    <a:pt x="4" y="0"/>
                  </a:lnTo>
                  <a:lnTo>
                    <a:pt x="0" y="36"/>
                  </a:lnTo>
                  <a:lnTo>
                    <a:pt x="0" y="36"/>
                  </a:lnTo>
                  <a:close/>
                </a:path>
              </a:pathLst>
            </a:custGeom>
            <a:solidFill>
              <a:srgbClr val="000000"/>
            </a:solidFill>
            <a:ln w="9525">
              <a:noFill/>
              <a:round/>
              <a:headEnd/>
              <a:tailEnd/>
            </a:ln>
          </p:spPr>
          <p:txBody>
            <a:bodyPr/>
            <a:lstStyle/>
            <a:p>
              <a:pPr>
                <a:defRPr/>
              </a:pPr>
              <a:endParaRPr lang="ja-JP" altLang="en-US" sz="1662" dirty="0">
                <a:solidFill>
                  <a:prstClr val="black"/>
                </a:solidFill>
              </a:endParaRPr>
            </a:p>
          </p:txBody>
        </p:sp>
        <p:sp>
          <p:nvSpPr>
            <p:cNvPr id="52" name="Freeform 330"/>
            <p:cNvSpPr>
              <a:spLocks noChangeAspect="1"/>
            </p:cNvSpPr>
            <p:nvPr userDrawn="1"/>
          </p:nvSpPr>
          <p:spPr bwMode="auto">
            <a:xfrm>
              <a:off x="2806" y="2345"/>
              <a:ext cx="46" cy="119"/>
            </a:xfrm>
            <a:custGeom>
              <a:avLst/>
              <a:gdLst/>
              <a:ahLst/>
              <a:cxnLst>
                <a:cxn ang="0">
                  <a:pos x="42" y="64"/>
                </a:cxn>
                <a:cxn ang="0">
                  <a:pos x="42" y="64"/>
                </a:cxn>
                <a:cxn ang="0">
                  <a:pos x="44" y="64"/>
                </a:cxn>
                <a:cxn ang="0">
                  <a:pos x="46" y="62"/>
                </a:cxn>
                <a:cxn ang="0">
                  <a:pos x="46" y="57"/>
                </a:cxn>
                <a:cxn ang="0">
                  <a:pos x="46" y="57"/>
                </a:cxn>
                <a:cxn ang="0">
                  <a:pos x="42" y="43"/>
                </a:cxn>
                <a:cxn ang="0">
                  <a:pos x="34" y="43"/>
                </a:cxn>
                <a:cxn ang="0">
                  <a:pos x="34" y="43"/>
                </a:cxn>
                <a:cxn ang="0">
                  <a:pos x="36" y="55"/>
                </a:cxn>
                <a:cxn ang="0">
                  <a:pos x="19" y="55"/>
                </a:cxn>
                <a:cxn ang="0">
                  <a:pos x="19" y="55"/>
                </a:cxn>
                <a:cxn ang="0">
                  <a:pos x="30" y="38"/>
                </a:cxn>
                <a:cxn ang="0">
                  <a:pos x="40" y="19"/>
                </a:cxn>
                <a:cxn ang="0">
                  <a:pos x="27" y="19"/>
                </a:cxn>
                <a:cxn ang="0">
                  <a:pos x="27" y="19"/>
                </a:cxn>
                <a:cxn ang="0">
                  <a:pos x="21" y="32"/>
                </a:cxn>
                <a:cxn ang="0">
                  <a:pos x="21" y="32"/>
                </a:cxn>
                <a:cxn ang="0">
                  <a:pos x="15" y="24"/>
                </a:cxn>
                <a:cxn ang="0">
                  <a:pos x="15" y="24"/>
                </a:cxn>
                <a:cxn ang="0">
                  <a:pos x="32" y="0"/>
                </a:cxn>
                <a:cxn ang="0">
                  <a:pos x="17" y="0"/>
                </a:cxn>
                <a:cxn ang="0">
                  <a:pos x="17" y="0"/>
                </a:cxn>
                <a:cxn ang="0">
                  <a:pos x="2" y="24"/>
                </a:cxn>
                <a:cxn ang="0">
                  <a:pos x="2" y="24"/>
                </a:cxn>
                <a:cxn ang="0">
                  <a:pos x="15" y="41"/>
                </a:cxn>
                <a:cxn ang="0">
                  <a:pos x="15" y="41"/>
                </a:cxn>
                <a:cxn ang="0">
                  <a:pos x="6" y="55"/>
                </a:cxn>
                <a:cxn ang="0">
                  <a:pos x="0" y="55"/>
                </a:cxn>
                <a:cxn ang="0">
                  <a:pos x="0" y="66"/>
                </a:cxn>
                <a:cxn ang="0">
                  <a:pos x="19" y="64"/>
                </a:cxn>
                <a:cxn ang="0">
                  <a:pos x="19" y="119"/>
                </a:cxn>
                <a:cxn ang="0">
                  <a:pos x="32" y="119"/>
                </a:cxn>
                <a:cxn ang="0">
                  <a:pos x="32" y="64"/>
                </a:cxn>
                <a:cxn ang="0">
                  <a:pos x="42" y="64"/>
                </a:cxn>
                <a:cxn ang="0">
                  <a:pos x="42" y="64"/>
                </a:cxn>
              </a:cxnLst>
              <a:rect l="0" t="0" r="r" b="b"/>
              <a:pathLst>
                <a:path w="46" h="119">
                  <a:moveTo>
                    <a:pt x="42" y="64"/>
                  </a:moveTo>
                  <a:lnTo>
                    <a:pt x="42" y="64"/>
                  </a:lnTo>
                  <a:lnTo>
                    <a:pt x="44" y="64"/>
                  </a:lnTo>
                  <a:lnTo>
                    <a:pt x="46" y="62"/>
                  </a:lnTo>
                  <a:lnTo>
                    <a:pt x="46" y="57"/>
                  </a:lnTo>
                  <a:lnTo>
                    <a:pt x="46" y="57"/>
                  </a:lnTo>
                  <a:lnTo>
                    <a:pt x="42" y="43"/>
                  </a:lnTo>
                  <a:lnTo>
                    <a:pt x="34" y="43"/>
                  </a:lnTo>
                  <a:lnTo>
                    <a:pt x="34" y="43"/>
                  </a:lnTo>
                  <a:lnTo>
                    <a:pt x="36" y="55"/>
                  </a:lnTo>
                  <a:lnTo>
                    <a:pt x="19" y="55"/>
                  </a:lnTo>
                  <a:lnTo>
                    <a:pt x="19" y="55"/>
                  </a:lnTo>
                  <a:lnTo>
                    <a:pt x="30" y="38"/>
                  </a:lnTo>
                  <a:lnTo>
                    <a:pt x="40" y="19"/>
                  </a:lnTo>
                  <a:lnTo>
                    <a:pt x="27" y="19"/>
                  </a:lnTo>
                  <a:lnTo>
                    <a:pt x="27" y="19"/>
                  </a:lnTo>
                  <a:lnTo>
                    <a:pt x="21" y="32"/>
                  </a:lnTo>
                  <a:lnTo>
                    <a:pt x="21" y="32"/>
                  </a:lnTo>
                  <a:lnTo>
                    <a:pt x="15" y="24"/>
                  </a:lnTo>
                  <a:lnTo>
                    <a:pt x="15" y="24"/>
                  </a:lnTo>
                  <a:lnTo>
                    <a:pt x="32" y="0"/>
                  </a:lnTo>
                  <a:lnTo>
                    <a:pt x="17" y="0"/>
                  </a:lnTo>
                  <a:lnTo>
                    <a:pt x="17" y="0"/>
                  </a:lnTo>
                  <a:lnTo>
                    <a:pt x="2" y="24"/>
                  </a:lnTo>
                  <a:lnTo>
                    <a:pt x="2" y="24"/>
                  </a:lnTo>
                  <a:lnTo>
                    <a:pt x="15" y="41"/>
                  </a:lnTo>
                  <a:lnTo>
                    <a:pt x="15" y="41"/>
                  </a:lnTo>
                  <a:lnTo>
                    <a:pt x="6" y="55"/>
                  </a:lnTo>
                  <a:lnTo>
                    <a:pt x="0" y="55"/>
                  </a:lnTo>
                  <a:lnTo>
                    <a:pt x="0" y="66"/>
                  </a:lnTo>
                  <a:lnTo>
                    <a:pt x="19" y="64"/>
                  </a:lnTo>
                  <a:lnTo>
                    <a:pt x="19" y="119"/>
                  </a:lnTo>
                  <a:lnTo>
                    <a:pt x="32" y="119"/>
                  </a:lnTo>
                  <a:lnTo>
                    <a:pt x="32" y="64"/>
                  </a:lnTo>
                  <a:lnTo>
                    <a:pt x="42" y="64"/>
                  </a:lnTo>
                  <a:lnTo>
                    <a:pt x="42" y="64"/>
                  </a:lnTo>
                  <a:close/>
                </a:path>
              </a:pathLst>
            </a:custGeom>
            <a:solidFill>
              <a:srgbClr val="000000"/>
            </a:solidFill>
            <a:ln w="9525">
              <a:noFill/>
              <a:round/>
              <a:headEnd/>
              <a:tailEnd/>
            </a:ln>
          </p:spPr>
          <p:txBody>
            <a:bodyPr/>
            <a:lstStyle/>
            <a:p>
              <a:pPr>
                <a:defRPr/>
              </a:pPr>
              <a:endParaRPr lang="ja-JP" altLang="en-US" sz="1662" dirty="0">
                <a:solidFill>
                  <a:prstClr val="black"/>
                </a:solidFill>
              </a:endParaRPr>
            </a:p>
          </p:txBody>
        </p:sp>
        <p:sp>
          <p:nvSpPr>
            <p:cNvPr id="53" name="Freeform 331"/>
            <p:cNvSpPr>
              <a:spLocks noChangeAspect="1"/>
            </p:cNvSpPr>
            <p:nvPr userDrawn="1"/>
          </p:nvSpPr>
          <p:spPr bwMode="auto">
            <a:xfrm>
              <a:off x="2850" y="2345"/>
              <a:ext cx="30" cy="32"/>
            </a:xfrm>
            <a:custGeom>
              <a:avLst/>
              <a:gdLst/>
              <a:ahLst/>
              <a:cxnLst>
                <a:cxn ang="0">
                  <a:pos x="28" y="0"/>
                </a:cxn>
                <a:cxn ang="0">
                  <a:pos x="13" y="0"/>
                </a:cxn>
                <a:cxn ang="0">
                  <a:pos x="13" y="0"/>
                </a:cxn>
                <a:cxn ang="0">
                  <a:pos x="9" y="17"/>
                </a:cxn>
                <a:cxn ang="0">
                  <a:pos x="0" y="32"/>
                </a:cxn>
                <a:cxn ang="0">
                  <a:pos x="11" y="32"/>
                </a:cxn>
                <a:cxn ang="0">
                  <a:pos x="11" y="32"/>
                </a:cxn>
                <a:cxn ang="0">
                  <a:pos x="19" y="17"/>
                </a:cxn>
                <a:cxn ang="0">
                  <a:pos x="28" y="0"/>
                </a:cxn>
                <a:cxn ang="0">
                  <a:pos x="28" y="0"/>
                </a:cxn>
              </a:cxnLst>
              <a:rect l="0" t="0" r="r" b="b"/>
              <a:pathLst>
                <a:path w="28" h="32">
                  <a:moveTo>
                    <a:pt x="28" y="0"/>
                  </a:moveTo>
                  <a:lnTo>
                    <a:pt x="13" y="0"/>
                  </a:lnTo>
                  <a:lnTo>
                    <a:pt x="13" y="0"/>
                  </a:lnTo>
                  <a:lnTo>
                    <a:pt x="9" y="17"/>
                  </a:lnTo>
                  <a:lnTo>
                    <a:pt x="0" y="32"/>
                  </a:lnTo>
                  <a:lnTo>
                    <a:pt x="11" y="32"/>
                  </a:lnTo>
                  <a:lnTo>
                    <a:pt x="11" y="32"/>
                  </a:lnTo>
                  <a:lnTo>
                    <a:pt x="19" y="17"/>
                  </a:lnTo>
                  <a:lnTo>
                    <a:pt x="28" y="0"/>
                  </a:lnTo>
                  <a:lnTo>
                    <a:pt x="28" y="0"/>
                  </a:lnTo>
                  <a:close/>
                </a:path>
              </a:pathLst>
            </a:custGeom>
            <a:solidFill>
              <a:srgbClr val="000000"/>
            </a:solidFill>
            <a:ln w="9525">
              <a:noFill/>
              <a:round/>
              <a:headEnd/>
              <a:tailEnd/>
            </a:ln>
          </p:spPr>
          <p:txBody>
            <a:bodyPr/>
            <a:lstStyle/>
            <a:p>
              <a:pPr>
                <a:defRPr/>
              </a:pPr>
              <a:endParaRPr lang="ja-JP" altLang="en-US" sz="1662" dirty="0">
                <a:solidFill>
                  <a:prstClr val="black"/>
                </a:solidFill>
              </a:endParaRPr>
            </a:p>
          </p:txBody>
        </p:sp>
        <p:sp>
          <p:nvSpPr>
            <p:cNvPr id="54" name="Freeform 332"/>
            <p:cNvSpPr>
              <a:spLocks noChangeAspect="1"/>
            </p:cNvSpPr>
            <p:nvPr userDrawn="1"/>
          </p:nvSpPr>
          <p:spPr bwMode="auto">
            <a:xfrm>
              <a:off x="2889" y="2345"/>
              <a:ext cx="27" cy="32"/>
            </a:xfrm>
            <a:custGeom>
              <a:avLst/>
              <a:gdLst/>
              <a:ahLst/>
              <a:cxnLst>
                <a:cxn ang="0">
                  <a:pos x="27" y="32"/>
                </a:cxn>
                <a:cxn ang="0">
                  <a:pos x="27" y="32"/>
                </a:cxn>
                <a:cxn ang="0">
                  <a:pos x="19" y="17"/>
                </a:cxn>
                <a:cxn ang="0">
                  <a:pos x="10" y="0"/>
                </a:cxn>
                <a:cxn ang="0">
                  <a:pos x="0" y="0"/>
                </a:cxn>
                <a:cxn ang="0">
                  <a:pos x="0" y="0"/>
                </a:cxn>
                <a:cxn ang="0">
                  <a:pos x="6" y="17"/>
                </a:cxn>
                <a:cxn ang="0">
                  <a:pos x="12" y="32"/>
                </a:cxn>
                <a:cxn ang="0">
                  <a:pos x="27" y="32"/>
                </a:cxn>
                <a:cxn ang="0">
                  <a:pos x="27" y="32"/>
                </a:cxn>
              </a:cxnLst>
              <a:rect l="0" t="0" r="r" b="b"/>
              <a:pathLst>
                <a:path w="27" h="32">
                  <a:moveTo>
                    <a:pt x="27" y="32"/>
                  </a:moveTo>
                  <a:lnTo>
                    <a:pt x="27" y="32"/>
                  </a:lnTo>
                  <a:lnTo>
                    <a:pt x="19" y="17"/>
                  </a:lnTo>
                  <a:lnTo>
                    <a:pt x="10" y="0"/>
                  </a:lnTo>
                  <a:lnTo>
                    <a:pt x="0" y="0"/>
                  </a:lnTo>
                  <a:lnTo>
                    <a:pt x="0" y="0"/>
                  </a:lnTo>
                  <a:lnTo>
                    <a:pt x="6" y="17"/>
                  </a:lnTo>
                  <a:lnTo>
                    <a:pt x="12" y="32"/>
                  </a:lnTo>
                  <a:lnTo>
                    <a:pt x="27" y="32"/>
                  </a:lnTo>
                  <a:lnTo>
                    <a:pt x="27" y="32"/>
                  </a:lnTo>
                  <a:close/>
                </a:path>
              </a:pathLst>
            </a:custGeom>
            <a:solidFill>
              <a:srgbClr val="000000"/>
            </a:solidFill>
            <a:ln w="9525">
              <a:noFill/>
              <a:round/>
              <a:headEnd/>
              <a:tailEnd/>
            </a:ln>
          </p:spPr>
          <p:txBody>
            <a:bodyPr/>
            <a:lstStyle/>
            <a:p>
              <a:pPr>
                <a:defRPr/>
              </a:pPr>
              <a:endParaRPr lang="ja-JP" altLang="en-US" sz="1662" dirty="0">
                <a:solidFill>
                  <a:prstClr val="black"/>
                </a:solidFill>
              </a:endParaRPr>
            </a:p>
          </p:txBody>
        </p:sp>
        <p:sp>
          <p:nvSpPr>
            <p:cNvPr id="55" name="Freeform 333"/>
            <p:cNvSpPr>
              <a:spLocks noChangeAspect="1"/>
            </p:cNvSpPr>
            <p:nvPr userDrawn="1"/>
          </p:nvSpPr>
          <p:spPr bwMode="auto">
            <a:xfrm>
              <a:off x="2843" y="2419"/>
              <a:ext cx="11" cy="34"/>
            </a:xfrm>
            <a:custGeom>
              <a:avLst/>
              <a:gdLst/>
              <a:ahLst/>
              <a:cxnLst>
                <a:cxn ang="0">
                  <a:pos x="0" y="0"/>
                </a:cxn>
                <a:cxn ang="0">
                  <a:pos x="0" y="0"/>
                </a:cxn>
                <a:cxn ang="0">
                  <a:pos x="0" y="34"/>
                </a:cxn>
                <a:cxn ang="0">
                  <a:pos x="11" y="34"/>
                </a:cxn>
                <a:cxn ang="0">
                  <a:pos x="11" y="34"/>
                </a:cxn>
                <a:cxn ang="0">
                  <a:pos x="8" y="0"/>
                </a:cxn>
                <a:cxn ang="0">
                  <a:pos x="0" y="0"/>
                </a:cxn>
                <a:cxn ang="0">
                  <a:pos x="0" y="0"/>
                </a:cxn>
              </a:cxnLst>
              <a:rect l="0" t="0" r="r" b="b"/>
              <a:pathLst>
                <a:path w="11" h="34">
                  <a:moveTo>
                    <a:pt x="0" y="0"/>
                  </a:moveTo>
                  <a:lnTo>
                    <a:pt x="0" y="0"/>
                  </a:lnTo>
                  <a:lnTo>
                    <a:pt x="0" y="34"/>
                  </a:lnTo>
                  <a:lnTo>
                    <a:pt x="11" y="34"/>
                  </a:lnTo>
                  <a:lnTo>
                    <a:pt x="11" y="34"/>
                  </a:lnTo>
                  <a:lnTo>
                    <a:pt x="8" y="0"/>
                  </a:lnTo>
                  <a:lnTo>
                    <a:pt x="0" y="0"/>
                  </a:lnTo>
                  <a:lnTo>
                    <a:pt x="0" y="0"/>
                  </a:lnTo>
                  <a:close/>
                </a:path>
              </a:pathLst>
            </a:custGeom>
            <a:solidFill>
              <a:srgbClr val="000000"/>
            </a:solidFill>
            <a:ln w="9525">
              <a:noFill/>
              <a:round/>
              <a:headEnd/>
              <a:tailEnd/>
            </a:ln>
          </p:spPr>
          <p:txBody>
            <a:bodyPr/>
            <a:lstStyle/>
            <a:p>
              <a:pPr>
                <a:defRPr/>
              </a:pPr>
              <a:endParaRPr lang="ja-JP" altLang="en-US" sz="1662" dirty="0">
                <a:solidFill>
                  <a:prstClr val="black"/>
                </a:solidFill>
              </a:endParaRPr>
            </a:p>
          </p:txBody>
        </p:sp>
        <p:sp>
          <p:nvSpPr>
            <p:cNvPr id="56" name="Freeform 334"/>
            <p:cNvSpPr>
              <a:spLocks noChangeAspect="1"/>
            </p:cNvSpPr>
            <p:nvPr userDrawn="1"/>
          </p:nvSpPr>
          <p:spPr bwMode="auto">
            <a:xfrm>
              <a:off x="2900" y="2419"/>
              <a:ext cx="16" cy="34"/>
            </a:xfrm>
            <a:custGeom>
              <a:avLst/>
              <a:gdLst/>
              <a:ahLst/>
              <a:cxnLst>
                <a:cxn ang="0">
                  <a:pos x="11" y="0"/>
                </a:cxn>
                <a:cxn ang="0">
                  <a:pos x="0" y="0"/>
                </a:cxn>
                <a:cxn ang="0">
                  <a:pos x="0" y="0"/>
                </a:cxn>
                <a:cxn ang="0">
                  <a:pos x="2" y="17"/>
                </a:cxn>
                <a:cxn ang="0">
                  <a:pos x="4" y="34"/>
                </a:cxn>
                <a:cxn ang="0">
                  <a:pos x="15" y="34"/>
                </a:cxn>
                <a:cxn ang="0">
                  <a:pos x="15" y="34"/>
                </a:cxn>
                <a:cxn ang="0">
                  <a:pos x="13" y="17"/>
                </a:cxn>
                <a:cxn ang="0">
                  <a:pos x="11" y="0"/>
                </a:cxn>
                <a:cxn ang="0">
                  <a:pos x="11" y="0"/>
                </a:cxn>
              </a:cxnLst>
              <a:rect l="0" t="0" r="r" b="b"/>
              <a:pathLst>
                <a:path w="15" h="34">
                  <a:moveTo>
                    <a:pt x="11" y="0"/>
                  </a:moveTo>
                  <a:lnTo>
                    <a:pt x="0" y="0"/>
                  </a:lnTo>
                  <a:lnTo>
                    <a:pt x="0" y="0"/>
                  </a:lnTo>
                  <a:lnTo>
                    <a:pt x="2" y="17"/>
                  </a:lnTo>
                  <a:lnTo>
                    <a:pt x="4" y="34"/>
                  </a:lnTo>
                  <a:lnTo>
                    <a:pt x="15" y="34"/>
                  </a:lnTo>
                  <a:lnTo>
                    <a:pt x="15" y="34"/>
                  </a:lnTo>
                  <a:lnTo>
                    <a:pt x="13" y="17"/>
                  </a:lnTo>
                  <a:lnTo>
                    <a:pt x="11" y="0"/>
                  </a:lnTo>
                  <a:lnTo>
                    <a:pt x="11" y="0"/>
                  </a:lnTo>
                  <a:close/>
                </a:path>
              </a:pathLst>
            </a:custGeom>
            <a:solidFill>
              <a:srgbClr val="000000"/>
            </a:solidFill>
            <a:ln w="9525">
              <a:noFill/>
              <a:round/>
              <a:headEnd/>
              <a:tailEnd/>
            </a:ln>
          </p:spPr>
          <p:txBody>
            <a:bodyPr/>
            <a:lstStyle/>
            <a:p>
              <a:pPr>
                <a:defRPr/>
              </a:pPr>
              <a:endParaRPr lang="ja-JP" altLang="en-US" sz="1662" dirty="0">
                <a:solidFill>
                  <a:prstClr val="black"/>
                </a:solidFill>
              </a:endParaRPr>
            </a:p>
          </p:txBody>
        </p:sp>
        <p:sp>
          <p:nvSpPr>
            <p:cNvPr id="57" name="Freeform 335"/>
            <p:cNvSpPr>
              <a:spLocks noChangeAspect="1"/>
            </p:cNvSpPr>
            <p:nvPr userDrawn="1"/>
          </p:nvSpPr>
          <p:spPr bwMode="auto">
            <a:xfrm>
              <a:off x="2860" y="2365"/>
              <a:ext cx="52" cy="46"/>
            </a:xfrm>
            <a:custGeom>
              <a:avLst/>
              <a:gdLst/>
              <a:ahLst/>
              <a:cxnLst>
                <a:cxn ang="0">
                  <a:pos x="51" y="40"/>
                </a:cxn>
                <a:cxn ang="0">
                  <a:pos x="51" y="40"/>
                </a:cxn>
                <a:cxn ang="0">
                  <a:pos x="51" y="36"/>
                </a:cxn>
                <a:cxn ang="0">
                  <a:pos x="51" y="36"/>
                </a:cxn>
                <a:cxn ang="0">
                  <a:pos x="40" y="19"/>
                </a:cxn>
                <a:cxn ang="0">
                  <a:pos x="30" y="19"/>
                </a:cxn>
                <a:cxn ang="0">
                  <a:pos x="30" y="19"/>
                </a:cxn>
                <a:cxn ang="0">
                  <a:pos x="38" y="36"/>
                </a:cxn>
                <a:cxn ang="0">
                  <a:pos x="15" y="36"/>
                </a:cxn>
                <a:cxn ang="0">
                  <a:pos x="15" y="36"/>
                </a:cxn>
                <a:cxn ang="0">
                  <a:pos x="27" y="0"/>
                </a:cxn>
                <a:cxn ang="0">
                  <a:pos x="15" y="0"/>
                </a:cxn>
                <a:cxn ang="0">
                  <a:pos x="15" y="0"/>
                </a:cxn>
                <a:cxn ang="0">
                  <a:pos x="8" y="24"/>
                </a:cxn>
                <a:cxn ang="0">
                  <a:pos x="0" y="45"/>
                </a:cxn>
                <a:cxn ang="0">
                  <a:pos x="44" y="45"/>
                </a:cxn>
                <a:cxn ang="0">
                  <a:pos x="44" y="45"/>
                </a:cxn>
                <a:cxn ang="0">
                  <a:pos x="49" y="45"/>
                </a:cxn>
                <a:cxn ang="0">
                  <a:pos x="51" y="40"/>
                </a:cxn>
                <a:cxn ang="0">
                  <a:pos x="51" y="40"/>
                </a:cxn>
              </a:cxnLst>
              <a:rect l="0" t="0" r="r" b="b"/>
              <a:pathLst>
                <a:path w="51" h="45">
                  <a:moveTo>
                    <a:pt x="51" y="40"/>
                  </a:moveTo>
                  <a:lnTo>
                    <a:pt x="51" y="40"/>
                  </a:lnTo>
                  <a:lnTo>
                    <a:pt x="51" y="36"/>
                  </a:lnTo>
                  <a:lnTo>
                    <a:pt x="51" y="36"/>
                  </a:lnTo>
                  <a:lnTo>
                    <a:pt x="40" y="19"/>
                  </a:lnTo>
                  <a:lnTo>
                    <a:pt x="30" y="19"/>
                  </a:lnTo>
                  <a:lnTo>
                    <a:pt x="30" y="19"/>
                  </a:lnTo>
                  <a:lnTo>
                    <a:pt x="38" y="36"/>
                  </a:lnTo>
                  <a:lnTo>
                    <a:pt x="15" y="36"/>
                  </a:lnTo>
                  <a:lnTo>
                    <a:pt x="15" y="36"/>
                  </a:lnTo>
                  <a:lnTo>
                    <a:pt x="27" y="0"/>
                  </a:lnTo>
                  <a:lnTo>
                    <a:pt x="15" y="0"/>
                  </a:lnTo>
                  <a:lnTo>
                    <a:pt x="15" y="0"/>
                  </a:lnTo>
                  <a:lnTo>
                    <a:pt x="8" y="24"/>
                  </a:lnTo>
                  <a:lnTo>
                    <a:pt x="0" y="45"/>
                  </a:lnTo>
                  <a:lnTo>
                    <a:pt x="44" y="45"/>
                  </a:lnTo>
                  <a:lnTo>
                    <a:pt x="44" y="45"/>
                  </a:lnTo>
                  <a:lnTo>
                    <a:pt x="49" y="45"/>
                  </a:lnTo>
                  <a:lnTo>
                    <a:pt x="51" y="40"/>
                  </a:lnTo>
                  <a:lnTo>
                    <a:pt x="51" y="40"/>
                  </a:lnTo>
                  <a:close/>
                </a:path>
              </a:pathLst>
            </a:custGeom>
            <a:solidFill>
              <a:srgbClr val="000000"/>
            </a:solidFill>
            <a:ln w="9525">
              <a:noFill/>
              <a:round/>
              <a:headEnd/>
              <a:tailEnd/>
            </a:ln>
          </p:spPr>
          <p:txBody>
            <a:bodyPr/>
            <a:lstStyle/>
            <a:p>
              <a:pPr>
                <a:defRPr/>
              </a:pPr>
              <a:endParaRPr lang="ja-JP" altLang="en-US" sz="1662" dirty="0">
                <a:solidFill>
                  <a:prstClr val="black"/>
                </a:solidFill>
              </a:endParaRPr>
            </a:p>
          </p:txBody>
        </p:sp>
        <p:sp>
          <p:nvSpPr>
            <p:cNvPr id="58" name="Freeform 336"/>
            <p:cNvSpPr>
              <a:spLocks noChangeAspect="1"/>
            </p:cNvSpPr>
            <p:nvPr userDrawn="1"/>
          </p:nvSpPr>
          <p:spPr bwMode="auto">
            <a:xfrm>
              <a:off x="2882" y="2416"/>
              <a:ext cx="11" cy="22"/>
            </a:xfrm>
            <a:custGeom>
              <a:avLst/>
              <a:gdLst/>
              <a:ahLst/>
              <a:cxnLst>
                <a:cxn ang="0">
                  <a:pos x="11" y="23"/>
                </a:cxn>
                <a:cxn ang="0">
                  <a:pos x="11" y="23"/>
                </a:cxn>
                <a:cxn ang="0">
                  <a:pos x="9" y="0"/>
                </a:cxn>
                <a:cxn ang="0">
                  <a:pos x="0" y="0"/>
                </a:cxn>
                <a:cxn ang="0">
                  <a:pos x="0" y="0"/>
                </a:cxn>
                <a:cxn ang="0">
                  <a:pos x="0" y="23"/>
                </a:cxn>
                <a:cxn ang="0">
                  <a:pos x="11" y="23"/>
                </a:cxn>
                <a:cxn ang="0">
                  <a:pos x="11" y="23"/>
                </a:cxn>
              </a:cxnLst>
              <a:rect l="0" t="0" r="r" b="b"/>
              <a:pathLst>
                <a:path w="11" h="23">
                  <a:moveTo>
                    <a:pt x="11" y="23"/>
                  </a:moveTo>
                  <a:lnTo>
                    <a:pt x="11" y="23"/>
                  </a:lnTo>
                  <a:lnTo>
                    <a:pt x="9" y="0"/>
                  </a:lnTo>
                  <a:lnTo>
                    <a:pt x="0" y="0"/>
                  </a:lnTo>
                  <a:lnTo>
                    <a:pt x="0" y="0"/>
                  </a:lnTo>
                  <a:lnTo>
                    <a:pt x="0" y="23"/>
                  </a:lnTo>
                  <a:lnTo>
                    <a:pt x="11" y="23"/>
                  </a:lnTo>
                  <a:lnTo>
                    <a:pt x="11" y="23"/>
                  </a:lnTo>
                  <a:close/>
                </a:path>
              </a:pathLst>
            </a:custGeom>
            <a:solidFill>
              <a:srgbClr val="000000"/>
            </a:solidFill>
            <a:ln w="9525">
              <a:noFill/>
              <a:round/>
              <a:headEnd/>
              <a:tailEnd/>
            </a:ln>
          </p:spPr>
          <p:txBody>
            <a:bodyPr/>
            <a:lstStyle/>
            <a:p>
              <a:pPr>
                <a:defRPr/>
              </a:pPr>
              <a:endParaRPr lang="ja-JP" altLang="en-US" sz="1662" dirty="0">
                <a:solidFill>
                  <a:prstClr val="black"/>
                </a:solidFill>
              </a:endParaRPr>
            </a:p>
          </p:txBody>
        </p:sp>
        <p:sp>
          <p:nvSpPr>
            <p:cNvPr id="59" name="Freeform 337"/>
            <p:cNvSpPr>
              <a:spLocks noChangeAspect="1"/>
            </p:cNvSpPr>
            <p:nvPr userDrawn="1"/>
          </p:nvSpPr>
          <p:spPr bwMode="auto">
            <a:xfrm>
              <a:off x="2861" y="2416"/>
              <a:ext cx="38" cy="48"/>
            </a:xfrm>
            <a:custGeom>
              <a:avLst/>
              <a:gdLst/>
              <a:ahLst/>
              <a:cxnLst>
                <a:cxn ang="0">
                  <a:pos x="19" y="49"/>
                </a:cxn>
                <a:cxn ang="0">
                  <a:pos x="19" y="49"/>
                </a:cxn>
                <a:cxn ang="0">
                  <a:pos x="13" y="49"/>
                </a:cxn>
                <a:cxn ang="0">
                  <a:pos x="13" y="49"/>
                </a:cxn>
                <a:cxn ang="0">
                  <a:pos x="6" y="46"/>
                </a:cxn>
                <a:cxn ang="0">
                  <a:pos x="2" y="44"/>
                </a:cxn>
                <a:cxn ang="0">
                  <a:pos x="0" y="40"/>
                </a:cxn>
                <a:cxn ang="0">
                  <a:pos x="0" y="34"/>
                </a:cxn>
                <a:cxn ang="0">
                  <a:pos x="0" y="0"/>
                </a:cxn>
                <a:cxn ang="0">
                  <a:pos x="13" y="0"/>
                </a:cxn>
                <a:cxn ang="0">
                  <a:pos x="13" y="34"/>
                </a:cxn>
                <a:cxn ang="0">
                  <a:pos x="13" y="34"/>
                </a:cxn>
                <a:cxn ang="0">
                  <a:pos x="13" y="38"/>
                </a:cxn>
                <a:cxn ang="0">
                  <a:pos x="17" y="38"/>
                </a:cxn>
                <a:cxn ang="0">
                  <a:pos x="17" y="38"/>
                </a:cxn>
                <a:cxn ang="0">
                  <a:pos x="25" y="38"/>
                </a:cxn>
                <a:cxn ang="0">
                  <a:pos x="25" y="38"/>
                </a:cxn>
                <a:cxn ang="0">
                  <a:pos x="28" y="38"/>
                </a:cxn>
                <a:cxn ang="0">
                  <a:pos x="30" y="34"/>
                </a:cxn>
                <a:cxn ang="0">
                  <a:pos x="30" y="27"/>
                </a:cxn>
                <a:cxn ang="0">
                  <a:pos x="38" y="27"/>
                </a:cxn>
                <a:cxn ang="0">
                  <a:pos x="38" y="34"/>
                </a:cxn>
                <a:cxn ang="0">
                  <a:pos x="38" y="34"/>
                </a:cxn>
                <a:cxn ang="0">
                  <a:pos x="38" y="40"/>
                </a:cxn>
                <a:cxn ang="0">
                  <a:pos x="36" y="44"/>
                </a:cxn>
                <a:cxn ang="0">
                  <a:pos x="34" y="46"/>
                </a:cxn>
                <a:cxn ang="0">
                  <a:pos x="28" y="49"/>
                </a:cxn>
                <a:cxn ang="0">
                  <a:pos x="28" y="49"/>
                </a:cxn>
                <a:cxn ang="0">
                  <a:pos x="19" y="49"/>
                </a:cxn>
                <a:cxn ang="0">
                  <a:pos x="19" y="49"/>
                </a:cxn>
              </a:cxnLst>
              <a:rect l="0" t="0" r="r" b="b"/>
              <a:pathLst>
                <a:path w="38" h="49">
                  <a:moveTo>
                    <a:pt x="19" y="49"/>
                  </a:moveTo>
                  <a:lnTo>
                    <a:pt x="19" y="49"/>
                  </a:lnTo>
                  <a:lnTo>
                    <a:pt x="13" y="49"/>
                  </a:lnTo>
                  <a:lnTo>
                    <a:pt x="13" y="49"/>
                  </a:lnTo>
                  <a:lnTo>
                    <a:pt x="6" y="46"/>
                  </a:lnTo>
                  <a:lnTo>
                    <a:pt x="2" y="44"/>
                  </a:lnTo>
                  <a:lnTo>
                    <a:pt x="0" y="40"/>
                  </a:lnTo>
                  <a:lnTo>
                    <a:pt x="0" y="34"/>
                  </a:lnTo>
                  <a:lnTo>
                    <a:pt x="0" y="0"/>
                  </a:lnTo>
                  <a:lnTo>
                    <a:pt x="13" y="0"/>
                  </a:lnTo>
                  <a:lnTo>
                    <a:pt x="13" y="34"/>
                  </a:lnTo>
                  <a:lnTo>
                    <a:pt x="13" y="34"/>
                  </a:lnTo>
                  <a:lnTo>
                    <a:pt x="13" y="38"/>
                  </a:lnTo>
                  <a:lnTo>
                    <a:pt x="17" y="38"/>
                  </a:lnTo>
                  <a:lnTo>
                    <a:pt x="17" y="38"/>
                  </a:lnTo>
                  <a:lnTo>
                    <a:pt x="25" y="38"/>
                  </a:lnTo>
                  <a:lnTo>
                    <a:pt x="25" y="38"/>
                  </a:lnTo>
                  <a:lnTo>
                    <a:pt x="28" y="38"/>
                  </a:lnTo>
                  <a:lnTo>
                    <a:pt x="30" y="34"/>
                  </a:lnTo>
                  <a:lnTo>
                    <a:pt x="30" y="27"/>
                  </a:lnTo>
                  <a:lnTo>
                    <a:pt x="38" y="27"/>
                  </a:lnTo>
                  <a:lnTo>
                    <a:pt x="38" y="34"/>
                  </a:lnTo>
                  <a:lnTo>
                    <a:pt x="38" y="34"/>
                  </a:lnTo>
                  <a:lnTo>
                    <a:pt x="38" y="40"/>
                  </a:lnTo>
                  <a:lnTo>
                    <a:pt x="36" y="44"/>
                  </a:lnTo>
                  <a:lnTo>
                    <a:pt x="34" y="46"/>
                  </a:lnTo>
                  <a:lnTo>
                    <a:pt x="28" y="49"/>
                  </a:lnTo>
                  <a:lnTo>
                    <a:pt x="28" y="49"/>
                  </a:lnTo>
                  <a:lnTo>
                    <a:pt x="19" y="49"/>
                  </a:lnTo>
                  <a:lnTo>
                    <a:pt x="19" y="49"/>
                  </a:lnTo>
                  <a:close/>
                </a:path>
              </a:pathLst>
            </a:custGeom>
            <a:solidFill>
              <a:srgbClr val="000000"/>
            </a:solidFill>
            <a:ln w="9525">
              <a:noFill/>
              <a:round/>
              <a:headEnd/>
              <a:tailEnd/>
            </a:ln>
          </p:spPr>
          <p:txBody>
            <a:bodyPr/>
            <a:lstStyle/>
            <a:p>
              <a:pPr>
                <a:defRPr/>
              </a:pPr>
              <a:endParaRPr lang="ja-JP" altLang="en-US" sz="1662" dirty="0">
                <a:solidFill>
                  <a:prstClr val="black"/>
                </a:solidFill>
              </a:endParaRPr>
            </a:p>
          </p:txBody>
        </p:sp>
        <p:sp>
          <p:nvSpPr>
            <p:cNvPr id="60" name="Freeform 338"/>
            <p:cNvSpPr>
              <a:spLocks noChangeAspect="1" noEditPoints="1"/>
            </p:cNvSpPr>
            <p:nvPr userDrawn="1"/>
          </p:nvSpPr>
          <p:spPr bwMode="auto">
            <a:xfrm>
              <a:off x="2562" y="2348"/>
              <a:ext cx="57" cy="111"/>
            </a:xfrm>
            <a:custGeom>
              <a:avLst/>
              <a:gdLst/>
              <a:ahLst/>
              <a:cxnLst>
                <a:cxn ang="0">
                  <a:pos x="34" y="94"/>
                </a:cxn>
                <a:cxn ang="0">
                  <a:pos x="34" y="82"/>
                </a:cxn>
                <a:cxn ang="0">
                  <a:pos x="55" y="82"/>
                </a:cxn>
                <a:cxn ang="0">
                  <a:pos x="55" y="71"/>
                </a:cxn>
                <a:cxn ang="0">
                  <a:pos x="34" y="71"/>
                </a:cxn>
                <a:cxn ang="0">
                  <a:pos x="34" y="59"/>
                </a:cxn>
                <a:cxn ang="0">
                  <a:pos x="43" y="59"/>
                </a:cxn>
                <a:cxn ang="0">
                  <a:pos x="43" y="59"/>
                </a:cxn>
                <a:cxn ang="0">
                  <a:pos x="49" y="59"/>
                </a:cxn>
                <a:cxn ang="0">
                  <a:pos x="53" y="56"/>
                </a:cxn>
                <a:cxn ang="0">
                  <a:pos x="55" y="50"/>
                </a:cxn>
                <a:cxn ang="0">
                  <a:pos x="57" y="46"/>
                </a:cxn>
                <a:cxn ang="0">
                  <a:pos x="57" y="0"/>
                </a:cxn>
                <a:cxn ang="0">
                  <a:pos x="2" y="0"/>
                </a:cxn>
                <a:cxn ang="0">
                  <a:pos x="2" y="59"/>
                </a:cxn>
                <a:cxn ang="0">
                  <a:pos x="24" y="59"/>
                </a:cxn>
                <a:cxn ang="0">
                  <a:pos x="24" y="71"/>
                </a:cxn>
                <a:cxn ang="0">
                  <a:pos x="2" y="71"/>
                </a:cxn>
                <a:cxn ang="0">
                  <a:pos x="2" y="82"/>
                </a:cxn>
                <a:cxn ang="0">
                  <a:pos x="24" y="82"/>
                </a:cxn>
                <a:cxn ang="0">
                  <a:pos x="24" y="97"/>
                </a:cxn>
                <a:cxn ang="0">
                  <a:pos x="24" y="97"/>
                </a:cxn>
                <a:cxn ang="0">
                  <a:pos x="0" y="99"/>
                </a:cxn>
                <a:cxn ang="0">
                  <a:pos x="0" y="111"/>
                </a:cxn>
                <a:cxn ang="0">
                  <a:pos x="0" y="111"/>
                </a:cxn>
                <a:cxn ang="0">
                  <a:pos x="30" y="107"/>
                </a:cxn>
                <a:cxn ang="0">
                  <a:pos x="57" y="101"/>
                </a:cxn>
                <a:cxn ang="0">
                  <a:pos x="57" y="90"/>
                </a:cxn>
                <a:cxn ang="0">
                  <a:pos x="57" y="90"/>
                </a:cxn>
                <a:cxn ang="0">
                  <a:pos x="34" y="94"/>
                </a:cxn>
                <a:cxn ang="0">
                  <a:pos x="34" y="94"/>
                </a:cxn>
                <a:cxn ang="0">
                  <a:pos x="34" y="8"/>
                </a:cxn>
                <a:cxn ang="0">
                  <a:pos x="45" y="8"/>
                </a:cxn>
                <a:cxn ang="0">
                  <a:pos x="45" y="25"/>
                </a:cxn>
                <a:cxn ang="0">
                  <a:pos x="34" y="25"/>
                </a:cxn>
                <a:cxn ang="0">
                  <a:pos x="34" y="8"/>
                </a:cxn>
                <a:cxn ang="0">
                  <a:pos x="34" y="8"/>
                </a:cxn>
                <a:cxn ang="0">
                  <a:pos x="34" y="33"/>
                </a:cxn>
                <a:cxn ang="0">
                  <a:pos x="45" y="33"/>
                </a:cxn>
                <a:cxn ang="0">
                  <a:pos x="45" y="33"/>
                </a:cxn>
                <a:cxn ang="0">
                  <a:pos x="45" y="46"/>
                </a:cxn>
                <a:cxn ang="0">
                  <a:pos x="45" y="46"/>
                </a:cxn>
                <a:cxn ang="0">
                  <a:pos x="43" y="48"/>
                </a:cxn>
                <a:cxn ang="0">
                  <a:pos x="40" y="50"/>
                </a:cxn>
                <a:cxn ang="0">
                  <a:pos x="40" y="50"/>
                </a:cxn>
                <a:cxn ang="0">
                  <a:pos x="34" y="50"/>
                </a:cxn>
                <a:cxn ang="0">
                  <a:pos x="34" y="33"/>
                </a:cxn>
                <a:cxn ang="0">
                  <a:pos x="34" y="33"/>
                </a:cxn>
                <a:cxn ang="0">
                  <a:pos x="13" y="8"/>
                </a:cxn>
                <a:cxn ang="0">
                  <a:pos x="24" y="8"/>
                </a:cxn>
                <a:cxn ang="0">
                  <a:pos x="24" y="25"/>
                </a:cxn>
                <a:cxn ang="0">
                  <a:pos x="13" y="25"/>
                </a:cxn>
                <a:cxn ang="0">
                  <a:pos x="13" y="8"/>
                </a:cxn>
                <a:cxn ang="0">
                  <a:pos x="13" y="8"/>
                </a:cxn>
                <a:cxn ang="0">
                  <a:pos x="13" y="50"/>
                </a:cxn>
                <a:cxn ang="0">
                  <a:pos x="13" y="33"/>
                </a:cxn>
                <a:cxn ang="0">
                  <a:pos x="24" y="33"/>
                </a:cxn>
                <a:cxn ang="0">
                  <a:pos x="24" y="50"/>
                </a:cxn>
                <a:cxn ang="0">
                  <a:pos x="13" y="50"/>
                </a:cxn>
                <a:cxn ang="0">
                  <a:pos x="13" y="50"/>
                </a:cxn>
              </a:cxnLst>
              <a:rect l="0" t="0" r="r" b="b"/>
              <a:pathLst>
                <a:path w="57" h="111">
                  <a:moveTo>
                    <a:pt x="34" y="94"/>
                  </a:moveTo>
                  <a:lnTo>
                    <a:pt x="34" y="82"/>
                  </a:lnTo>
                  <a:lnTo>
                    <a:pt x="55" y="82"/>
                  </a:lnTo>
                  <a:lnTo>
                    <a:pt x="55" y="71"/>
                  </a:lnTo>
                  <a:lnTo>
                    <a:pt x="34" y="71"/>
                  </a:lnTo>
                  <a:lnTo>
                    <a:pt x="34" y="59"/>
                  </a:lnTo>
                  <a:lnTo>
                    <a:pt x="43" y="59"/>
                  </a:lnTo>
                  <a:lnTo>
                    <a:pt x="43" y="59"/>
                  </a:lnTo>
                  <a:lnTo>
                    <a:pt x="49" y="59"/>
                  </a:lnTo>
                  <a:lnTo>
                    <a:pt x="53" y="56"/>
                  </a:lnTo>
                  <a:lnTo>
                    <a:pt x="55" y="50"/>
                  </a:lnTo>
                  <a:lnTo>
                    <a:pt x="57" y="46"/>
                  </a:lnTo>
                  <a:lnTo>
                    <a:pt x="57" y="0"/>
                  </a:lnTo>
                  <a:lnTo>
                    <a:pt x="2" y="0"/>
                  </a:lnTo>
                  <a:lnTo>
                    <a:pt x="2" y="59"/>
                  </a:lnTo>
                  <a:lnTo>
                    <a:pt x="24" y="59"/>
                  </a:lnTo>
                  <a:lnTo>
                    <a:pt x="24" y="71"/>
                  </a:lnTo>
                  <a:lnTo>
                    <a:pt x="2" y="71"/>
                  </a:lnTo>
                  <a:lnTo>
                    <a:pt x="2" y="82"/>
                  </a:lnTo>
                  <a:lnTo>
                    <a:pt x="24" y="82"/>
                  </a:lnTo>
                  <a:lnTo>
                    <a:pt x="24" y="97"/>
                  </a:lnTo>
                  <a:lnTo>
                    <a:pt x="24" y="97"/>
                  </a:lnTo>
                  <a:lnTo>
                    <a:pt x="0" y="99"/>
                  </a:lnTo>
                  <a:lnTo>
                    <a:pt x="0" y="111"/>
                  </a:lnTo>
                  <a:lnTo>
                    <a:pt x="0" y="111"/>
                  </a:lnTo>
                  <a:lnTo>
                    <a:pt x="30" y="107"/>
                  </a:lnTo>
                  <a:lnTo>
                    <a:pt x="57" y="101"/>
                  </a:lnTo>
                  <a:lnTo>
                    <a:pt x="57" y="90"/>
                  </a:lnTo>
                  <a:lnTo>
                    <a:pt x="57" y="90"/>
                  </a:lnTo>
                  <a:lnTo>
                    <a:pt x="34" y="94"/>
                  </a:lnTo>
                  <a:lnTo>
                    <a:pt x="34" y="94"/>
                  </a:lnTo>
                  <a:close/>
                  <a:moveTo>
                    <a:pt x="34" y="8"/>
                  </a:moveTo>
                  <a:lnTo>
                    <a:pt x="45" y="8"/>
                  </a:lnTo>
                  <a:lnTo>
                    <a:pt x="45" y="25"/>
                  </a:lnTo>
                  <a:lnTo>
                    <a:pt x="34" y="25"/>
                  </a:lnTo>
                  <a:lnTo>
                    <a:pt x="34" y="8"/>
                  </a:lnTo>
                  <a:lnTo>
                    <a:pt x="34" y="8"/>
                  </a:lnTo>
                  <a:close/>
                  <a:moveTo>
                    <a:pt x="34" y="33"/>
                  </a:moveTo>
                  <a:lnTo>
                    <a:pt x="45" y="33"/>
                  </a:lnTo>
                  <a:lnTo>
                    <a:pt x="45" y="33"/>
                  </a:lnTo>
                  <a:lnTo>
                    <a:pt x="45" y="46"/>
                  </a:lnTo>
                  <a:lnTo>
                    <a:pt x="45" y="46"/>
                  </a:lnTo>
                  <a:lnTo>
                    <a:pt x="43" y="48"/>
                  </a:lnTo>
                  <a:lnTo>
                    <a:pt x="40" y="50"/>
                  </a:lnTo>
                  <a:lnTo>
                    <a:pt x="40" y="50"/>
                  </a:lnTo>
                  <a:lnTo>
                    <a:pt x="34" y="50"/>
                  </a:lnTo>
                  <a:lnTo>
                    <a:pt x="34" y="33"/>
                  </a:lnTo>
                  <a:lnTo>
                    <a:pt x="34" y="33"/>
                  </a:lnTo>
                  <a:close/>
                  <a:moveTo>
                    <a:pt x="13" y="8"/>
                  </a:moveTo>
                  <a:lnTo>
                    <a:pt x="24" y="8"/>
                  </a:lnTo>
                  <a:lnTo>
                    <a:pt x="24" y="25"/>
                  </a:lnTo>
                  <a:lnTo>
                    <a:pt x="13" y="25"/>
                  </a:lnTo>
                  <a:lnTo>
                    <a:pt x="13" y="8"/>
                  </a:lnTo>
                  <a:lnTo>
                    <a:pt x="13" y="8"/>
                  </a:lnTo>
                  <a:close/>
                  <a:moveTo>
                    <a:pt x="13" y="50"/>
                  </a:moveTo>
                  <a:lnTo>
                    <a:pt x="13" y="33"/>
                  </a:lnTo>
                  <a:lnTo>
                    <a:pt x="24" y="33"/>
                  </a:lnTo>
                  <a:lnTo>
                    <a:pt x="24" y="50"/>
                  </a:lnTo>
                  <a:lnTo>
                    <a:pt x="13" y="50"/>
                  </a:lnTo>
                  <a:lnTo>
                    <a:pt x="13" y="50"/>
                  </a:lnTo>
                  <a:close/>
                </a:path>
              </a:pathLst>
            </a:custGeom>
            <a:solidFill>
              <a:srgbClr val="000000"/>
            </a:solidFill>
            <a:ln w="9525">
              <a:noFill/>
              <a:round/>
              <a:headEnd/>
              <a:tailEnd/>
            </a:ln>
          </p:spPr>
          <p:txBody>
            <a:bodyPr/>
            <a:lstStyle/>
            <a:p>
              <a:pPr>
                <a:defRPr/>
              </a:pPr>
              <a:endParaRPr lang="ja-JP" altLang="en-US" sz="1662" dirty="0">
                <a:solidFill>
                  <a:prstClr val="black"/>
                </a:solidFill>
              </a:endParaRPr>
            </a:p>
          </p:txBody>
        </p:sp>
        <p:sp>
          <p:nvSpPr>
            <p:cNvPr id="61" name="Freeform 339"/>
            <p:cNvSpPr>
              <a:spLocks noChangeAspect="1"/>
            </p:cNvSpPr>
            <p:nvPr userDrawn="1"/>
          </p:nvSpPr>
          <p:spPr bwMode="auto">
            <a:xfrm>
              <a:off x="3181" y="2343"/>
              <a:ext cx="98" cy="57"/>
            </a:xfrm>
            <a:custGeom>
              <a:avLst/>
              <a:gdLst/>
              <a:ahLst/>
              <a:cxnLst>
                <a:cxn ang="0">
                  <a:pos x="10" y="19"/>
                </a:cxn>
                <a:cxn ang="0">
                  <a:pos x="27" y="19"/>
                </a:cxn>
                <a:cxn ang="0">
                  <a:pos x="27" y="19"/>
                </a:cxn>
                <a:cxn ang="0">
                  <a:pos x="25" y="30"/>
                </a:cxn>
                <a:cxn ang="0">
                  <a:pos x="21" y="38"/>
                </a:cxn>
                <a:cxn ang="0">
                  <a:pos x="13" y="45"/>
                </a:cxn>
                <a:cxn ang="0">
                  <a:pos x="2" y="51"/>
                </a:cxn>
                <a:cxn ang="0">
                  <a:pos x="2" y="59"/>
                </a:cxn>
                <a:cxn ang="0">
                  <a:pos x="2" y="59"/>
                </a:cxn>
                <a:cxn ang="0">
                  <a:pos x="19" y="53"/>
                </a:cxn>
                <a:cxn ang="0">
                  <a:pos x="30" y="45"/>
                </a:cxn>
                <a:cxn ang="0">
                  <a:pos x="38" y="34"/>
                </a:cxn>
                <a:cxn ang="0">
                  <a:pos x="42" y="19"/>
                </a:cxn>
                <a:cxn ang="0">
                  <a:pos x="55" y="19"/>
                </a:cxn>
                <a:cxn ang="0">
                  <a:pos x="55" y="43"/>
                </a:cxn>
                <a:cxn ang="0">
                  <a:pos x="55" y="43"/>
                </a:cxn>
                <a:cxn ang="0">
                  <a:pos x="55" y="49"/>
                </a:cxn>
                <a:cxn ang="0">
                  <a:pos x="57" y="53"/>
                </a:cxn>
                <a:cxn ang="0">
                  <a:pos x="61" y="55"/>
                </a:cxn>
                <a:cxn ang="0">
                  <a:pos x="68" y="55"/>
                </a:cxn>
                <a:cxn ang="0">
                  <a:pos x="68" y="55"/>
                </a:cxn>
                <a:cxn ang="0">
                  <a:pos x="76" y="55"/>
                </a:cxn>
                <a:cxn ang="0">
                  <a:pos x="76" y="55"/>
                </a:cxn>
                <a:cxn ang="0">
                  <a:pos x="83" y="55"/>
                </a:cxn>
                <a:cxn ang="0">
                  <a:pos x="83" y="55"/>
                </a:cxn>
                <a:cxn ang="0">
                  <a:pos x="89" y="55"/>
                </a:cxn>
                <a:cxn ang="0">
                  <a:pos x="93" y="53"/>
                </a:cxn>
                <a:cxn ang="0">
                  <a:pos x="97" y="47"/>
                </a:cxn>
                <a:cxn ang="0">
                  <a:pos x="97" y="43"/>
                </a:cxn>
                <a:cxn ang="0">
                  <a:pos x="87" y="40"/>
                </a:cxn>
                <a:cxn ang="0">
                  <a:pos x="87" y="40"/>
                </a:cxn>
                <a:cxn ang="0">
                  <a:pos x="87" y="45"/>
                </a:cxn>
                <a:cxn ang="0">
                  <a:pos x="83" y="47"/>
                </a:cxn>
                <a:cxn ang="0">
                  <a:pos x="83" y="47"/>
                </a:cxn>
                <a:cxn ang="0">
                  <a:pos x="76" y="47"/>
                </a:cxn>
                <a:cxn ang="0">
                  <a:pos x="76" y="47"/>
                </a:cxn>
                <a:cxn ang="0">
                  <a:pos x="72" y="47"/>
                </a:cxn>
                <a:cxn ang="0">
                  <a:pos x="72" y="47"/>
                </a:cxn>
                <a:cxn ang="0">
                  <a:pos x="68" y="45"/>
                </a:cxn>
                <a:cxn ang="0">
                  <a:pos x="68" y="40"/>
                </a:cxn>
                <a:cxn ang="0">
                  <a:pos x="68" y="19"/>
                </a:cxn>
                <a:cxn ang="0">
                  <a:pos x="85" y="19"/>
                </a:cxn>
                <a:cxn ang="0">
                  <a:pos x="85" y="34"/>
                </a:cxn>
                <a:cxn ang="0">
                  <a:pos x="97" y="34"/>
                </a:cxn>
                <a:cxn ang="0">
                  <a:pos x="97" y="11"/>
                </a:cxn>
                <a:cxn ang="0">
                  <a:pos x="55" y="11"/>
                </a:cxn>
                <a:cxn ang="0">
                  <a:pos x="55" y="0"/>
                </a:cxn>
                <a:cxn ang="0">
                  <a:pos x="42" y="0"/>
                </a:cxn>
                <a:cxn ang="0">
                  <a:pos x="42" y="11"/>
                </a:cxn>
                <a:cxn ang="0">
                  <a:pos x="0" y="11"/>
                </a:cxn>
                <a:cxn ang="0">
                  <a:pos x="0" y="36"/>
                </a:cxn>
                <a:cxn ang="0">
                  <a:pos x="10" y="36"/>
                </a:cxn>
                <a:cxn ang="0">
                  <a:pos x="10" y="19"/>
                </a:cxn>
                <a:cxn ang="0">
                  <a:pos x="10" y="19"/>
                </a:cxn>
              </a:cxnLst>
              <a:rect l="0" t="0" r="r" b="b"/>
              <a:pathLst>
                <a:path w="97" h="59">
                  <a:moveTo>
                    <a:pt x="10" y="19"/>
                  </a:moveTo>
                  <a:lnTo>
                    <a:pt x="27" y="19"/>
                  </a:lnTo>
                  <a:lnTo>
                    <a:pt x="27" y="19"/>
                  </a:lnTo>
                  <a:lnTo>
                    <a:pt x="25" y="30"/>
                  </a:lnTo>
                  <a:lnTo>
                    <a:pt x="21" y="38"/>
                  </a:lnTo>
                  <a:lnTo>
                    <a:pt x="13" y="45"/>
                  </a:lnTo>
                  <a:lnTo>
                    <a:pt x="2" y="51"/>
                  </a:lnTo>
                  <a:lnTo>
                    <a:pt x="2" y="59"/>
                  </a:lnTo>
                  <a:lnTo>
                    <a:pt x="2" y="59"/>
                  </a:lnTo>
                  <a:lnTo>
                    <a:pt x="19" y="53"/>
                  </a:lnTo>
                  <a:lnTo>
                    <a:pt x="30" y="45"/>
                  </a:lnTo>
                  <a:lnTo>
                    <a:pt x="38" y="34"/>
                  </a:lnTo>
                  <a:lnTo>
                    <a:pt x="42" y="19"/>
                  </a:lnTo>
                  <a:lnTo>
                    <a:pt x="55" y="19"/>
                  </a:lnTo>
                  <a:lnTo>
                    <a:pt x="55" y="43"/>
                  </a:lnTo>
                  <a:lnTo>
                    <a:pt x="55" y="43"/>
                  </a:lnTo>
                  <a:lnTo>
                    <a:pt x="55" y="49"/>
                  </a:lnTo>
                  <a:lnTo>
                    <a:pt x="57" y="53"/>
                  </a:lnTo>
                  <a:lnTo>
                    <a:pt x="61" y="55"/>
                  </a:lnTo>
                  <a:lnTo>
                    <a:pt x="68" y="55"/>
                  </a:lnTo>
                  <a:lnTo>
                    <a:pt x="68" y="55"/>
                  </a:lnTo>
                  <a:lnTo>
                    <a:pt x="76" y="55"/>
                  </a:lnTo>
                  <a:lnTo>
                    <a:pt x="76" y="55"/>
                  </a:lnTo>
                  <a:lnTo>
                    <a:pt x="83" y="55"/>
                  </a:lnTo>
                  <a:lnTo>
                    <a:pt x="83" y="55"/>
                  </a:lnTo>
                  <a:lnTo>
                    <a:pt x="89" y="55"/>
                  </a:lnTo>
                  <a:lnTo>
                    <a:pt x="93" y="53"/>
                  </a:lnTo>
                  <a:lnTo>
                    <a:pt x="97" y="47"/>
                  </a:lnTo>
                  <a:lnTo>
                    <a:pt x="97" y="43"/>
                  </a:lnTo>
                  <a:lnTo>
                    <a:pt x="87" y="40"/>
                  </a:lnTo>
                  <a:lnTo>
                    <a:pt x="87" y="40"/>
                  </a:lnTo>
                  <a:lnTo>
                    <a:pt x="87" y="45"/>
                  </a:lnTo>
                  <a:lnTo>
                    <a:pt x="83" y="47"/>
                  </a:lnTo>
                  <a:lnTo>
                    <a:pt x="83" y="47"/>
                  </a:lnTo>
                  <a:lnTo>
                    <a:pt x="76" y="47"/>
                  </a:lnTo>
                  <a:lnTo>
                    <a:pt x="76" y="47"/>
                  </a:lnTo>
                  <a:lnTo>
                    <a:pt x="72" y="47"/>
                  </a:lnTo>
                  <a:lnTo>
                    <a:pt x="72" y="47"/>
                  </a:lnTo>
                  <a:lnTo>
                    <a:pt x="68" y="45"/>
                  </a:lnTo>
                  <a:lnTo>
                    <a:pt x="68" y="40"/>
                  </a:lnTo>
                  <a:lnTo>
                    <a:pt x="68" y="19"/>
                  </a:lnTo>
                  <a:lnTo>
                    <a:pt x="85" y="19"/>
                  </a:lnTo>
                  <a:lnTo>
                    <a:pt x="85" y="34"/>
                  </a:lnTo>
                  <a:lnTo>
                    <a:pt x="97" y="34"/>
                  </a:lnTo>
                  <a:lnTo>
                    <a:pt x="97" y="11"/>
                  </a:lnTo>
                  <a:lnTo>
                    <a:pt x="55" y="11"/>
                  </a:lnTo>
                  <a:lnTo>
                    <a:pt x="55" y="0"/>
                  </a:lnTo>
                  <a:lnTo>
                    <a:pt x="42" y="0"/>
                  </a:lnTo>
                  <a:lnTo>
                    <a:pt x="42" y="11"/>
                  </a:lnTo>
                  <a:lnTo>
                    <a:pt x="0" y="11"/>
                  </a:lnTo>
                  <a:lnTo>
                    <a:pt x="0" y="36"/>
                  </a:lnTo>
                  <a:lnTo>
                    <a:pt x="10" y="36"/>
                  </a:lnTo>
                  <a:lnTo>
                    <a:pt x="10" y="19"/>
                  </a:lnTo>
                  <a:lnTo>
                    <a:pt x="10" y="19"/>
                  </a:lnTo>
                  <a:close/>
                </a:path>
              </a:pathLst>
            </a:custGeom>
            <a:solidFill>
              <a:srgbClr val="000000"/>
            </a:solidFill>
            <a:ln w="9525">
              <a:noFill/>
              <a:round/>
              <a:headEnd/>
              <a:tailEnd/>
            </a:ln>
          </p:spPr>
          <p:txBody>
            <a:bodyPr/>
            <a:lstStyle/>
            <a:p>
              <a:pPr>
                <a:defRPr/>
              </a:pPr>
              <a:endParaRPr lang="ja-JP" altLang="en-US" sz="1662" dirty="0">
                <a:solidFill>
                  <a:prstClr val="black"/>
                </a:solidFill>
              </a:endParaRPr>
            </a:p>
          </p:txBody>
        </p:sp>
        <p:sp>
          <p:nvSpPr>
            <p:cNvPr id="62" name="Freeform 340"/>
            <p:cNvSpPr>
              <a:spLocks noChangeAspect="1"/>
            </p:cNvSpPr>
            <p:nvPr userDrawn="1"/>
          </p:nvSpPr>
          <p:spPr bwMode="auto">
            <a:xfrm>
              <a:off x="3179" y="2392"/>
              <a:ext cx="104" cy="72"/>
            </a:xfrm>
            <a:custGeom>
              <a:avLst/>
              <a:gdLst/>
              <a:ahLst/>
              <a:cxnLst>
                <a:cxn ang="0">
                  <a:pos x="93" y="46"/>
                </a:cxn>
                <a:cxn ang="0">
                  <a:pos x="93" y="55"/>
                </a:cxn>
                <a:cxn ang="0">
                  <a:pos x="93" y="55"/>
                </a:cxn>
                <a:cxn ang="0">
                  <a:pos x="91" y="59"/>
                </a:cxn>
                <a:cxn ang="0">
                  <a:pos x="89" y="59"/>
                </a:cxn>
                <a:cxn ang="0">
                  <a:pos x="89" y="59"/>
                </a:cxn>
                <a:cxn ang="0">
                  <a:pos x="87" y="59"/>
                </a:cxn>
                <a:cxn ang="0">
                  <a:pos x="87" y="59"/>
                </a:cxn>
                <a:cxn ang="0">
                  <a:pos x="82" y="59"/>
                </a:cxn>
                <a:cxn ang="0">
                  <a:pos x="82" y="59"/>
                </a:cxn>
                <a:cxn ang="0">
                  <a:pos x="80" y="59"/>
                </a:cxn>
                <a:cxn ang="0">
                  <a:pos x="80" y="55"/>
                </a:cxn>
                <a:cxn ang="0">
                  <a:pos x="80" y="19"/>
                </a:cxn>
                <a:cxn ang="0">
                  <a:pos x="49" y="19"/>
                </a:cxn>
                <a:cxn ang="0">
                  <a:pos x="49" y="19"/>
                </a:cxn>
                <a:cxn ang="0">
                  <a:pos x="51" y="2"/>
                </a:cxn>
                <a:cxn ang="0">
                  <a:pos x="38" y="0"/>
                </a:cxn>
                <a:cxn ang="0">
                  <a:pos x="38" y="0"/>
                </a:cxn>
                <a:cxn ang="0">
                  <a:pos x="36" y="19"/>
                </a:cxn>
                <a:cxn ang="0">
                  <a:pos x="4" y="19"/>
                </a:cxn>
                <a:cxn ang="0">
                  <a:pos x="4" y="27"/>
                </a:cxn>
                <a:cxn ang="0">
                  <a:pos x="34" y="27"/>
                </a:cxn>
                <a:cxn ang="0">
                  <a:pos x="34" y="27"/>
                </a:cxn>
                <a:cxn ang="0">
                  <a:pos x="29" y="38"/>
                </a:cxn>
                <a:cxn ang="0">
                  <a:pos x="23" y="48"/>
                </a:cxn>
                <a:cxn ang="0">
                  <a:pos x="15" y="55"/>
                </a:cxn>
                <a:cxn ang="0">
                  <a:pos x="0" y="63"/>
                </a:cxn>
                <a:cxn ang="0">
                  <a:pos x="0" y="72"/>
                </a:cxn>
                <a:cxn ang="0">
                  <a:pos x="0" y="72"/>
                </a:cxn>
                <a:cxn ang="0">
                  <a:pos x="17" y="67"/>
                </a:cxn>
                <a:cxn ang="0">
                  <a:pos x="29" y="59"/>
                </a:cxn>
                <a:cxn ang="0">
                  <a:pos x="36" y="53"/>
                </a:cxn>
                <a:cxn ang="0">
                  <a:pos x="40" y="46"/>
                </a:cxn>
                <a:cxn ang="0">
                  <a:pos x="44" y="38"/>
                </a:cxn>
                <a:cxn ang="0">
                  <a:pos x="46" y="27"/>
                </a:cxn>
                <a:cxn ang="0">
                  <a:pos x="68" y="27"/>
                </a:cxn>
                <a:cxn ang="0">
                  <a:pos x="68" y="57"/>
                </a:cxn>
                <a:cxn ang="0">
                  <a:pos x="68" y="57"/>
                </a:cxn>
                <a:cxn ang="0">
                  <a:pos x="68" y="61"/>
                </a:cxn>
                <a:cxn ang="0">
                  <a:pos x="70" y="65"/>
                </a:cxn>
                <a:cxn ang="0">
                  <a:pos x="74" y="69"/>
                </a:cxn>
                <a:cxn ang="0">
                  <a:pos x="78" y="69"/>
                </a:cxn>
                <a:cxn ang="0">
                  <a:pos x="78" y="69"/>
                </a:cxn>
                <a:cxn ang="0">
                  <a:pos x="85" y="69"/>
                </a:cxn>
                <a:cxn ang="0">
                  <a:pos x="85" y="69"/>
                </a:cxn>
                <a:cxn ang="0">
                  <a:pos x="93" y="69"/>
                </a:cxn>
                <a:cxn ang="0">
                  <a:pos x="93" y="69"/>
                </a:cxn>
                <a:cxn ang="0">
                  <a:pos x="97" y="67"/>
                </a:cxn>
                <a:cxn ang="0">
                  <a:pos x="101" y="65"/>
                </a:cxn>
                <a:cxn ang="0">
                  <a:pos x="104" y="61"/>
                </a:cxn>
                <a:cxn ang="0">
                  <a:pos x="104" y="55"/>
                </a:cxn>
                <a:cxn ang="0">
                  <a:pos x="104" y="46"/>
                </a:cxn>
                <a:cxn ang="0">
                  <a:pos x="93" y="46"/>
                </a:cxn>
                <a:cxn ang="0">
                  <a:pos x="93" y="46"/>
                </a:cxn>
              </a:cxnLst>
              <a:rect l="0" t="0" r="r" b="b"/>
              <a:pathLst>
                <a:path w="104" h="72">
                  <a:moveTo>
                    <a:pt x="93" y="46"/>
                  </a:moveTo>
                  <a:lnTo>
                    <a:pt x="93" y="55"/>
                  </a:lnTo>
                  <a:lnTo>
                    <a:pt x="93" y="55"/>
                  </a:lnTo>
                  <a:lnTo>
                    <a:pt x="91" y="59"/>
                  </a:lnTo>
                  <a:lnTo>
                    <a:pt x="89" y="59"/>
                  </a:lnTo>
                  <a:lnTo>
                    <a:pt x="89" y="59"/>
                  </a:lnTo>
                  <a:lnTo>
                    <a:pt x="87" y="59"/>
                  </a:lnTo>
                  <a:lnTo>
                    <a:pt x="87" y="59"/>
                  </a:lnTo>
                  <a:lnTo>
                    <a:pt x="82" y="59"/>
                  </a:lnTo>
                  <a:lnTo>
                    <a:pt x="82" y="59"/>
                  </a:lnTo>
                  <a:lnTo>
                    <a:pt x="80" y="59"/>
                  </a:lnTo>
                  <a:lnTo>
                    <a:pt x="80" y="55"/>
                  </a:lnTo>
                  <a:lnTo>
                    <a:pt x="80" y="19"/>
                  </a:lnTo>
                  <a:lnTo>
                    <a:pt x="49" y="19"/>
                  </a:lnTo>
                  <a:lnTo>
                    <a:pt x="49" y="19"/>
                  </a:lnTo>
                  <a:lnTo>
                    <a:pt x="51" y="2"/>
                  </a:lnTo>
                  <a:lnTo>
                    <a:pt x="38" y="0"/>
                  </a:lnTo>
                  <a:lnTo>
                    <a:pt x="38" y="0"/>
                  </a:lnTo>
                  <a:lnTo>
                    <a:pt x="36" y="19"/>
                  </a:lnTo>
                  <a:lnTo>
                    <a:pt x="4" y="19"/>
                  </a:lnTo>
                  <a:lnTo>
                    <a:pt x="4" y="27"/>
                  </a:lnTo>
                  <a:lnTo>
                    <a:pt x="34" y="27"/>
                  </a:lnTo>
                  <a:lnTo>
                    <a:pt x="34" y="27"/>
                  </a:lnTo>
                  <a:lnTo>
                    <a:pt x="29" y="38"/>
                  </a:lnTo>
                  <a:lnTo>
                    <a:pt x="23" y="48"/>
                  </a:lnTo>
                  <a:lnTo>
                    <a:pt x="15" y="55"/>
                  </a:lnTo>
                  <a:lnTo>
                    <a:pt x="0" y="63"/>
                  </a:lnTo>
                  <a:lnTo>
                    <a:pt x="0" y="72"/>
                  </a:lnTo>
                  <a:lnTo>
                    <a:pt x="0" y="72"/>
                  </a:lnTo>
                  <a:lnTo>
                    <a:pt x="17" y="67"/>
                  </a:lnTo>
                  <a:lnTo>
                    <a:pt x="29" y="59"/>
                  </a:lnTo>
                  <a:lnTo>
                    <a:pt x="36" y="53"/>
                  </a:lnTo>
                  <a:lnTo>
                    <a:pt x="40" y="46"/>
                  </a:lnTo>
                  <a:lnTo>
                    <a:pt x="44" y="38"/>
                  </a:lnTo>
                  <a:lnTo>
                    <a:pt x="46" y="27"/>
                  </a:lnTo>
                  <a:lnTo>
                    <a:pt x="68" y="27"/>
                  </a:lnTo>
                  <a:lnTo>
                    <a:pt x="68" y="57"/>
                  </a:lnTo>
                  <a:lnTo>
                    <a:pt x="68" y="57"/>
                  </a:lnTo>
                  <a:lnTo>
                    <a:pt x="68" y="61"/>
                  </a:lnTo>
                  <a:lnTo>
                    <a:pt x="70" y="65"/>
                  </a:lnTo>
                  <a:lnTo>
                    <a:pt x="74" y="69"/>
                  </a:lnTo>
                  <a:lnTo>
                    <a:pt x="78" y="69"/>
                  </a:lnTo>
                  <a:lnTo>
                    <a:pt x="78" y="69"/>
                  </a:lnTo>
                  <a:lnTo>
                    <a:pt x="85" y="69"/>
                  </a:lnTo>
                  <a:lnTo>
                    <a:pt x="85" y="69"/>
                  </a:lnTo>
                  <a:lnTo>
                    <a:pt x="93" y="69"/>
                  </a:lnTo>
                  <a:lnTo>
                    <a:pt x="93" y="69"/>
                  </a:lnTo>
                  <a:lnTo>
                    <a:pt x="97" y="67"/>
                  </a:lnTo>
                  <a:lnTo>
                    <a:pt x="101" y="65"/>
                  </a:lnTo>
                  <a:lnTo>
                    <a:pt x="104" y="61"/>
                  </a:lnTo>
                  <a:lnTo>
                    <a:pt x="104" y="55"/>
                  </a:lnTo>
                  <a:lnTo>
                    <a:pt x="104" y="46"/>
                  </a:lnTo>
                  <a:lnTo>
                    <a:pt x="93" y="46"/>
                  </a:lnTo>
                  <a:lnTo>
                    <a:pt x="93" y="46"/>
                  </a:lnTo>
                  <a:close/>
                </a:path>
              </a:pathLst>
            </a:custGeom>
            <a:solidFill>
              <a:srgbClr val="000000"/>
            </a:solidFill>
            <a:ln w="9525">
              <a:noFill/>
              <a:round/>
              <a:headEnd/>
              <a:tailEnd/>
            </a:ln>
          </p:spPr>
          <p:txBody>
            <a:bodyPr/>
            <a:lstStyle/>
            <a:p>
              <a:pPr>
                <a:defRPr/>
              </a:pPr>
              <a:endParaRPr lang="ja-JP" altLang="en-US" sz="1662" dirty="0">
                <a:solidFill>
                  <a:prstClr val="black"/>
                </a:solidFill>
              </a:endParaRPr>
            </a:p>
          </p:txBody>
        </p:sp>
      </p:grpSp>
    </p:spTree>
    <p:extLst>
      <p:ext uri="{BB962C8B-B14F-4D97-AF65-F5344CB8AC3E}">
        <p14:creationId xmlns:p14="http://schemas.microsoft.com/office/powerpoint/2010/main" val="381282355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NRIロゴ">
    <p:spTree>
      <p:nvGrpSpPr>
        <p:cNvPr id="1" name=""/>
        <p:cNvGrpSpPr/>
        <p:nvPr/>
      </p:nvGrpSpPr>
      <p:grpSpPr>
        <a:xfrm>
          <a:off x="0" y="0"/>
          <a:ext cx="0" cy="0"/>
          <a:chOff x="0" y="0"/>
          <a:chExt cx="0" cy="0"/>
        </a:xfrm>
      </p:grpSpPr>
      <p:grpSp>
        <p:nvGrpSpPr>
          <p:cNvPr id="32" name="グループ化 31"/>
          <p:cNvGrpSpPr>
            <a:grpSpLocks noChangeAspect="1"/>
          </p:cNvGrpSpPr>
          <p:nvPr userDrawn="1"/>
        </p:nvGrpSpPr>
        <p:grpSpPr>
          <a:xfrm>
            <a:off x="2046181" y="1917120"/>
            <a:ext cx="4993012" cy="2592000"/>
            <a:chOff x="539552" y="3284984"/>
            <a:chExt cx="6537211" cy="3132584"/>
          </a:xfrm>
        </p:grpSpPr>
        <p:pic>
          <p:nvPicPr>
            <p:cNvPr id="33" name="Picture 300"/>
            <p:cNvPicPr>
              <a:picLocks noChangeAspect="1" noChangeArrowheads="1"/>
            </p:cNvPicPr>
            <p:nvPr/>
          </p:nvPicPr>
          <p:blipFill>
            <a:blip r:embed="rId2" cstate="print"/>
            <a:srcRect/>
            <a:stretch>
              <a:fillRect/>
            </a:stretch>
          </p:blipFill>
          <p:spPr bwMode="auto">
            <a:xfrm>
              <a:off x="2298908" y="3959694"/>
              <a:ext cx="4753741" cy="1839131"/>
            </a:xfrm>
            <a:prstGeom prst="rect">
              <a:avLst/>
            </a:prstGeom>
            <a:noFill/>
            <a:ln w="9525">
              <a:noFill/>
              <a:miter lim="800000"/>
              <a:headEnd/>
              <a:tailEnd/>
            </a:ln>
          </p:spPr>
        </p:pic>
        <p:sp>
          <p:nvSpPr>
            <p:cNvPr id="34" name="Freeform 290"/>
            <p:cNvSpPr>
              <a:spLocks noChangeAspect="1"/>
            </p:cNvSpPr>
            <p:nvPr userDrawn="1"/>
          </p:nvSpPr>
          <p:spPr bwMode="auto">
            <a:xfrm>
              <a:off x="3112261" y="3291008"/>
              <a:ext cx="397655" cy="1481953"/>
            </a:xfrm>
            <a:custGeom>
              <a:avLst/>
              <a:gdLst/>
              <a:ahLst/>
              <a:cxnLst>
                <a:cxn ang="0">
                  <a:pos x="132" y="0"/>
                </a:cxn>
                <a:cxn ang="0">
                  <a:pos x="0" y="0"/>
                </a:cxn>
                <a:cxn ang="0">
                  <a:pos x="0" y="0"/>
                </a:cxn>
                <a:cxn ang="0">
                  <a:pos x="5" y="121"/>
                </a:cxn>
                <a:cxn ang="0">
                  <a:pos x="7" y="183"/>
                </a:cxn>
                <a:cxn ang="0">
                  <a:pos x="8" y="246"/>
                </a:cxn>
                <a:cxn ang="0">
                  <a:pos x="8" y="246"/>
                </a:cxn>
                <a:cxn ang="0">
                  <a:pos x="7" y="310"/>
                </a:cxn>
                <a:cxn ang="0">
                  <a:pos x="5" y="372"/>
                </a:cxn>
                <a:cxn ang="0">
                  <a:pos x="0" y="492"/>
                </a:cxn>
                <a:cxn ang="0">
                  <a:pos x="132" y="492"/>
                </a:cxn>
                <a:cxn ang="0">
                  <a:pos x="132" y="492"/>
                </a:cxn>
                <a:cxn ang="0">
                  <a:pos x="127" y="372"/>
                </a:cxn>
                <a:cxn ang="0">
                  <a:pos x="124" y="310"/>
                </a:cxn>
                <a:cxn ang="0">
                  <a:pos x="124" y="246"/>
                </a:cxn>
                <a:cxn ang="0">
                  <a:pos x="124" y="246"/>
                </a:cxn>
                <a:cxn ang="0">
                  <a:pos x="124" y="183"/>
                </a:cxn>
                <a:cxn ang="0">
                  <a:pos x="127" y="121"/>
                </a:cxn>
                <a:cxn ang="0">
                  <a:pos x="132" y="0"/>
                </a:cxn>
                <a:cxn ang="0">
                  <a:pos x="132" y="0"/>
                </a:cxn>
              </a:cxnLst>
              <a:rect l="0" t="0" r="r" b="b"/>
              <a:pathLst>
                <a:path w="132" h="492">
                  <a:moveTo>
                    <a:pt x="132" y="0"/>
                  </a:moveTo>
                  <a:lnTo>
                    <a:pt x="0" y="0"/>
                  </a:lnTo>
                  <a:lnTo>
                    <a:pt x="0" y="0"/>
                  </a:lnTo>
                  <a:lnTo>
                    <a:pt x="5" y="121"/>
                  </a:lnTo>
                  <a:lnTo>
                    <a:pt x="7" y="183"/>
                  </a:lnTo>
                  <a:lnTo>
                    <a:pt x="8" y="246"/>
                  </a:lnTo>
                  <a:lnTo>
                    <a:pt x="8" y="246"/>
                  </a:lnTo>
                  <a:lnTo>
                    <a:pt x="7" y="310"/>
                  </a:lnTo>
                  <a:lnTo>
                    <a:pt x="5" y="372"/>
                  </a:lnTo>
                  <a:lnTo>
                    <a:pt x="0" y="492"/>
                  </a:lnTo>
                  <a:lnTo>
                    <a:pt x="132" y="492"/>
                  </a:lnTo>
                  <a:lnTo>
                    <a:pt x="132" y="492"/>
                  </a:lnTo>
                  <a:lnTo>
                    <a:pt x="127" y="372"/>
                  </a:lnTo>
                  <a:lnTo>
                    <a:pt x="124" y="310"/>
                  </a:lnTo>
                  <a:lnTo>
                    <a:pt x="124" y="246"/>
                  </a:lnTo>
                  <a:lnTo>
                    <a:pt x="124" y="246"/>
                  </a:lnTo>
                  <a:lnTo>
                    <a:pt x="124" y="183"/>
                  </a:lnTo>
                  <a:lnTo>
                    <a:pt x="127" y="121"/>
                  </a:lnTo>
                  <a:lnTo>
                    <a:pt x="132" y="0"/>
                  </a:lnTo>
                  <a:lnTo>
                    <a:pt x="132" y="0"/>
                  </a:lnTo>
                  <a:close/>
                </a:path>
              </a:pathLst>
            </a:custGeom>
            <a:solidFill>
              <a:srgbClr val="005BAC"/>
            </a:solidFill>
            <a:ln w="9525">
              <a:noFill/>
              <a:round/>
              <a:headEnd/>
              <a:tailEnd/>
            </a:ln>
          </p:spPr>
          <p:txBody>
            <a:bodyPr/>
            <a:lstStyle/>
            <a:p>
              <a:pPr>
                <a:defRPr/>
              </a:pPr>
              <a:endParaRPr lang="ja-JP" altLang="en-US" sz="1662" dirty="0">
                <a:solidFill>
                  <a:prstClr val="black"/>
                </a:solidFill>
              </a:endParaRPr>
            </a:p>
          </p:txBody>
        </p:sp>
        <p:sp>
          <p:nvSpPr>
            <p:cNvPr id="35" name="Freeform 291"/>
            <p:cNvSpPr>
              <a:spLocks noChangeAspect="1"/>
            </p:cNvSpPr>
            <p:nvPr userDrawn="1"/>
          </p:nvSpPr>
          <p:spPr bwMode="auto">
            <a:xfrm>
              <a:off x="539552" y="3284984"/>
              <a:ext cx="2536558" cy="1494002"/>
            </a:xfrm>
            <a:custGeom>
              <a:avLst/>
              <a:gdLst/>
              <a:ahLst/>
              <a:cxnLst>
                <a:cxn ang="0">
                  <a:pos x="670" y="265"/>
                </a:cxn>
                <a:cxn ang="0">
                  <a:pos x="719" y="240"/>
                </a:cxn>
                <a:cxn ang="0">
                  <a:pos x="757" y="208"/>
                </a:cxn>
                <a:cxn ang="0">
                  <a:pos x="780" y="168"/>
                </a:cxn>
                <a:cxn ang="0">
                  <a:pos x="786" y="148"/>
                </a:cxn>
                <a:cxn ang="0">
                  <a:pos x="788" y="127"/>
                </a:cxn>
                <a:cxn ang="0">
                  <a:pos x="788" y="115"/>
                </a:cxn>
                <a:cxn ang="0">
                  <a:pos x="784" y="92"/>
                </a:cxn>
                <a:cxn ang="0">
                  <a:pos x="776" y="72"/>
                </a:cxn>
                <a:cxn ang="0">
                  <a:pos x="765" y="54"/>
                </a:cxn>
                <a:cxn ang="0">
                  <a:pos x="757" y="46"/>
                </a:cxn>
                <a:cxn ang="0">
                  <a:pos x="724" y="22"/>
                </a:cxn>
                <a:cxn ang="0">
                  <a:pos x="683" y="8"/>
                </a:cxn>
                <a:cxn ang="0">
                  <a:pos x="637" y="2"/>
                </a:cxn>
                <a:cxn ang="0">
                  <a:pos x="586" y="0"/>
                </a:cxn>
                <a:cxn ang="0">
                  <a:pos x="529" y="2"/>
                </a:cxn>
                <a:cxn ang="0">
                  <a:pos x="413" y="5"/>
                </a:cxn>
                <a:cxn ang="0">
                  <a:pos x="364" y="5"/>
                </a:cxn>
                <a:cxn ang="0">
                  <a:pos x="372" y="167"/>
                </a:cxn>
                <a:cxn ang="0">
                  <a:pos x="373" y="313"/>
                </a:cxn>
                <a:cxn ang="0">
                  <a:pos x="311" y="242"/>
                </a:cxn>
                <a:cxn ang="0">
                  <a:pos x="187" y="86"/>
                </a:cxn>
                <a:cxn ang="0">
                  <a:pos x="0" y="5"/>
                </a:cxn>
                <a:cxn ang="0">
                  <a:pos x="7" y="126"/>
                </a:cxn>
                <a:cxn ang="0">
                  <a:pos x="10" y="251"/>
                </a:cxn>
                <a:cxn ang="0">
                  <a:pos x="8" y="315"/>
                </a:cxn>
                <a:cxn ang="0">
                  <a:pos x="0" y="497"/>
                </a:cxn>
                <a:cxn ang="0">
                  <a:pos x="107" y="497"/>
                </a:cxn>
                <a:cxn ang="0">
                  <a:pos x="97" y="319"/>
                </a:cxn>
                <a:cxn ang="0">
                  <a:pos x="95" y="165"/>
                </a:cxn>
                <a:cxn ang="0">
                  <a:pos x="162" y="242"/>
                </a:cxn>
                <a:cxn ang="0">
                  <a:pos x="299" y="410"/>
                </a:cxn>
                <a:cxn ang="0">
                  <a:pos x="362" y="497"/>
                </a:cxn>
                <a:cxn ang="0">
                  <a:pos x="473" y="497"/>
                </a:cxn>
                <a:cxn ang="0">
                  <a:pos x="467" y="315"/>
                </a:cxn>
                <a:cxn ang="0">
                  <a:pos x="465" y="251"/>
                </a:cxn>
                <a:cxn ang="0">
                  <a:pos x="468" y="68"/>
                </a:cxn>
                <a:cxn ang="0">
                  <a:pos x="502" y="67"/>
                </a:cxn>
                <a:cxn ang="0">
                  <a:pos x="543" y="67"/>
                </a:cxn>
                <a:cxn ang="0">
                  <a:pos x="591" y="72"/>
                </a:cxn>
                <a:cxn ang="0">
                  <a:pos x="618" y="84"/>
                </a:cxn>
                <a:cxn ang="0">
                  <a:pos x="630" y="94"/>
                </a:cxn>
                <a:cxn ang="0">
                  <a:pos x="643" y="113"/>
                </a:cxn>
                <a:cxn ang="0">
                  <a:pos x="649" y="145"/>
                </a:cxn>
                <a:cxn ang="0">
                  <a:pos x="648" y="154"/>
                </a:cxn>
                <a:cxn ang="0">
                  <a:pos x="643" y="175"/>
                </a:cxn>
                <a:cxn ang="0">
                  <a:pos x="634" y="192"/>
                </a:cxn>
                <a:cxn ang="0">
                  <a:pos x="618" y="208"/>
                </a:cxn>
                <a:cxn ang="0">
                  <a:pos x="589" y="227"/>
                </a:cxn>
                <a:cxn ang="0">
                  <a:pos x="542" y="245"/>
                </a:cxn>
                <a:cxn ang="0">
                  <a:pos x="515" y="253"/>
                </a:cxn>
                <a:cxn ang="0">
                  <a:pos x="603" y="370"/>
                </a:cxn>
                <a:cxn ang="0">
                  <a:pos x="689" y="497"/>
                </a:cxn>
                <a:cxn ang="0">
                  <a:pos x="843" y="497"/>
                </a:cxn>
                <a:cxn ang="0">
                  <a:pos x="707" y="318"/>
                </a:cxn>
                <a:cxn ang="0">
                  <a:pos x="670" y="265"/>
                </a:cxn>
              </a:cxnLst>
              <a:rect l="0" t="0" r="r" b="b"/>
              <a:pathLst>
                <a:path w="843" h="497">
                  <a:moveTo>
                    <a:pt x="670" y="265"/>
                  </a:moveTo>
                  <a:lnTo>
                    <a:pt x="670" y="265"/>
                  </a:lnTo>
                  <a:lnTo>
                    <a:pt x="697" y="254"/>
                  </a:lnTo>
                  <a:lnTo>
                    <a:pt x="719" y="240"/>
                  </a:lnTo>
                  <a:lnTo>
                    <a:pt x="740" y="226"/>
                  </a:lnTo>
                  <a:lnTo>
                    <a:pt x="757" y="208"/>
                  </a:lnTo>
                  <a:lnTo>
                    <a:pt x="770" y="189"/>
                  </a:lnTo>
                  <a:lnTo>
                    <a:pt x="780" y="168"/>
                  </a:lnTo>
                  <a:lnTo>
                    <a:pt x="784" y="159"/>
                  </a:lnTo>
                  <a:lnTo>
                    <a:pt x="786" y="148"/>
                  </a:lnTo>
                  <a:lnTo>
                    <a:pt x="788" y="138"/>
                  </a:lnTo>
                  <a:lnTo>
                    <a:pt x="788" y="127"/>
                  </a:lnTo>
                  <a:lnTo>
                    <a:pt x="788" y="127"/>
                  </a:lnTo>
                  <a:lnTo>
                    <a:pt x="788" y="115"/>
                  </a:lnTo>
                  <a:lnTo>
                    <a:pt x="786" y="103"/>
                  </a:lnTo>
                  <a:lnTo>
                    <a:pt x="784" y="92"/>
                  </a:lnTo>
                  <a:lnTo>
                    <a:pt x="781" y="81"/>
                  </a:lnTo>
                  <a:lnTo>
                    <a:pt x="776" y="72"/>
                  </a:lnTo>
                  <a:lnTo>
                    <a:pt x="770" y="62"/>
                  </a:lnTo>
                  <a:lnTo>
                    <a:pt x="765" y="54"/>
                  </a:lnTo>
                  <a:lnTo>
                    <a:pt x="757" y="46"/>
                  </a:lnTo>
                  <a:lnTo>
                    <a:pt x="757" y="46"/>
                  </a:lnTo>
                  <a:lnTo>
                    <a:pt x="742" y="32"/>
                  </a:lnTo>
                  <a:lnTo>
                    <a:pt x="724" y="22"/>
                  </a:lnTo>
                  <a:lnTo>
                    <a:pt x="705" y="14"/>
                  </a:lnTo>
                  <a:lnTo>
                    <a:pt x="683" y="8"/>
                  </a:lnTo>
                  <a:lnTo>
                    <a:pt x="661" y="5"/>
                  </a:lnTo>
                  <a:lnTo>
                    <a:pt x="637" y="2"/>
                  </a:lnTo>
                  <a:lnTo>
                    <a:pt x="611" y="2"/>
                  </a:lnTo>
                  <a:lnTo>
                    <a:pt x="586" y="0"/>
                  </a:lnTo>
                  <a:lnTo>
                    <a:pt x="586" y="0"/>
                  </a:lnTo>
                  <a:lnTo>
                    <a:pt x="529" y="2"/>
                  </a:lnTo>
                  <a:lnTo>
                    <a:pt x="470" y="3"/>
                  </a:lnTo>
                  <a:lnTo>
                    <a:pt x="413" y="5"/>
                  </a:lnTo>
                  <a:lnTo>
                    <a:pt x="364" y="5"/>
                  </a:lnTo>
                  <a:lnTo>
                    <a:pt x="364" y="5"/>
                  </a:lnTo>
                  <a:lnTo>
                    <a:pt x="368" y="86"/>
                  </a:lnTo>
                  <a:lnTo>
                    <a:pt x="372" y="167"/>
                  </a:lnTo>
                  <a:lnTo>
                    <a:pt x="373" y="243"/>
                  </a:lnTo>
                  <a:lnTo>
                    <a:pt x="373" y="313"/>
                  </a:lnTo>
                  <a:lnTo>
                    <a:pt x="373" y="313"/>
                  </a:lnTo>
                  <a:lnTo>
                    <a:pt x="311" y="242"/>
                  </a:lnTo>
                  <a:lnTo>
                    <a:pt x="249" y="165"/>
                  </a:lnTo>
                  <a:lnTo>
                    <a:pt x="187" y="86"/>
                  </a:lnTo>
                  <a:lnTo>
                    <a:pt x="129" y="5"/>
                  </a:lnTo>
                  <a:lnTo>
                    <a:pt x="0" y="5"/>
                  </a:lnTo>
                  <a:lnTo>
                    <a:pt x="0" y="5"/>
                  </a:lnTo>
                  <a:lnTo>
                    <a:pt x="7" y="126"/>
                  </a:lnTo>
                  <a:lnTo>
                    <a:pt x="8" y="188"/>
                  </a:lnTo>
                  <a:lnTo>
                    <a:pt x="10" y="251"/>
                  </a:lnTo>
                  <a:lnTo>
                    <a:pt x="10" y="251"/>
                  </a:lnTo>
                  <a:lnTo>
                    <a:pt x="8" y="315"/>
                  </a:lnTo>
                  <a:lnTo>
                    <a:pt x="7" y="377"/>
                  </a:lnTo>
                  <a:lnTo>
                    <a:pt x="0" y="497"/>
                  </a:lnTo>
                  <a:lnTo>
                    <a:pt x="107" y="497"/>
                  </a:lnTo>
                  <a:lnTo>
                    <a:pt x="107" y="497"/>
                  </a:lnTo>
                  <a:lnTo>
                    <a:pt x="100" y="408"/>
                  </a:lnTo>
                  <a:lnTo>
                    <a:pt x="97" y="319"/>
                  </a:lnTo>
                  <a:lnTo>
                    <a:pt x="95" y="238"/>
                  </a:lnTo>
                  <a:lnTo>
                    <a:pt x="95" y="165"/>
                  </a:lnTo>
                  <a:lnTo>
                    <a:pt x="95" y="165"/>
                  </a:lnTo>
                  <a:lnTo>
                    <a:pt x="162" y="242"/>
                  </a:lnTo>
                  <a:lnTo>
                    <a:pt x="230" y="324"/>
                  </a:lnTo>
                  <a:lnTo>
                    <a:pt x="299" y="410"/>
                  </a:lnTo>
                  <a:lnTo>
                    <a:pt x="330" y="454"/>
                  </a:lnTo>
                  <a:lnTo>
                    <a:pt x="362" y="497"/>
                  </a:lnTo>
                  <a:lnTo>
                    <a:pt x="473" y="497"/>
                  </a:lnTo>
                  <a:lnTo>
                    <a:pt x="473" y="497"/>
                  </a:lnTo>
                  <a:lnTo>
                    <a:pt x="468" y="377"/>
                  </a:lnTo>
                  <a:lnTo>
                    <a:pt x="467" y="315"/>
                  </a:lnTo>
                  <a:lnTo>
                    <a:pt x="465" y="251"/>
                  </a:lnTo>
                  <a:lnTo>
                    <a:pt x="465" y="251"/>
                  </a:lnTo>
                  <a:lnTo>
                    <a:pt x="465" y="159"/>
                  </a:lnTo>
                  <a:lnTo>
                    <a:pt x="468" y="68"/>
                  </a:lnTo>
                  <a:lnTo>
                    <a:pt x="468" y="68"/>
                  </a:lnTo>
                  <a:lnTo>
                    <a:pt x="502" y="67"/>
                  </a:lnTo>
                  <a:lnTo>
                    <a:pt x="543" y="67"/>
                  </a:lnTo>
                  <a:lnTo>
                    <a:pt x="543" y="67"/>
                  </a:lnTo>
                  <a:lnTo>
                    <a:pt x="568" y="68"/>
                  </a:lnTo>
                  <a:lnTo>
                    <a:pt x="591" y="72"/>
                  </a:lnTo>
                  <a:lnTo>
                    <a:pt x="610" y="80"/>
                  </a:lnTo>
                  <a:lnTo>
                    <a:pt x="618" y="84"/>
                  </a:lnTo>
                  <a:lnTo>
                    <a:pt x="624" y="89"/>
                  </a:lnTo>
                  <a:lnTo>
                    <a:pt x="630" y="94"/>
                  </a:lnTo>
                  <a:lnTo>
                    <a:pt x="635" y="100"/>
                  </a:lnTo>
                  <a:lnTo>
                    <a:pt x="643" y="113"/>
                  </a:lnTo>
                  <a:lnTo>
                    <a:pt x="648" y="127"/>
                  </a:lnTo>
                  <a:lnTo>
                    <a:pt x="649" y="145"/>
                  </a:lnTo>
                  <a:lnTo>
                    <a:pt x="649" y="145"/>
                  </a:lnTo>
                  <a:lnTo>
                    <a:pt x="648" y="154"/>
                  </a:lnTo>
                  <a:lnTo>
                    <a:pt x="646" y="165"/>
                  </a:lnTo>
                  <a:lnTo>
                    <a:pt x="643" y="175"/>
                  </a:lnTo>
                  <a:lnTo>
                    <a:pt x="638" y="184"/>
                  </a:lnTo>
                  <a:lnTo>
                    <a:pt x="634" y="192"/>
                  </a:lnTo>
                  <a:lnTo>
                    <a:pt x="626" y="200"/>
                  </a:lnTo>
                  <a:lnTo>
                    <a:pt x="618" y="208"/>
                  </a:lnTo>
                  <a:lnTo>
                    <a:pt x="610" y="215"/>
                  </a:lnTo>
                  <a:lnTo>
                    <a:pt x="589" y="227"/>
                  </a:lnTo>
                  <a:lnTo>
                    <a:pt x="567" y="237"/>
                  </a:lnTo>
                  <a:lnTo>
                    <a:pt x="542" y="245"/>
                  </a:lnTo>
                  <a:lnTo>
                    <a:pt x="515" y="253"/>
                  </a:lnTo>
                  <a:lnTo>
                    <a:pt x="515" y="253"/>
                  </a:lnTo>
                  <a:lnTo>
                    <a:pt x="557" y="308"/>
                  </a:lnTo>
                  <a:lnTo>
                    <a:pt x="603" y="370"/>
                  </a:lnTo>
                  <a:lnTo>
                    <a:pt x="648" y="435"/>
                  </a:lnTo>
                  <a:lnTo>
                    <a:pt x="689" y="497"/>
                  </a:lnTo>
                  <a:lnTo>
                    <a:pt x="843" y="497"/>
                  </a:lnTo>
                  <a:lnTo>
                    <a:pt x="843" y="497"/>
                  </a:lnTo>
                  <a:lnTo>
                    <a:pt x="748" y="375"/>
                  </a:lnTo>
                  <a:lnTo>
                    <a:pt x="707" y="318"/>
                  </a:lnTo>
                  <a:lnTo>
                    <a:pt x="670" y="265"/>
                  </a:lnTo>
                  <a:lnTo>
                    <a:pt x="670" y="265"/>
                  </a:lnTo>
                  <a:close/>
                </a:path>
              </a:pathLst>
            </a:custGeom>
            <a:solidFill>
              <a:srgbClr val="005BAC"/>
            </a:solidFill>
            <a:ln w="9525">
              <a:noFill/>
              <a:round/>
              <a:headEnd/>
              <a:tailEnd/>
            </a:ln>
          </p:spPr>
          <p:txBody>
            <a:bodyPr/>
            <a:lstStyle/>
            <a:p>
              <a:pPr>
                <a:defRPr/>
              </a:pPr>
              <a:endParaRPr lang="ja-JP" altLang="en-US" sz="1662" dirty="0">
                <a:solidFill>
                  <a:prstClr val="black"/>
                </a:solidFill>
              </a:endParaRPr>
            </a:p>
          </p:txBody>
        </p:sp>
        <p:sp>
          <p:nvSpPr>
            <p:cNvPr id="36" name="Freeform 292"/>
            <p:cNvSpPr>
              <a:spLocks noChangeAspect="1"/>
            </p:cNvSpPr>
            <p:nvPr userDrawn="1"/>
          </p:nvSpPr>
          <p:spPr bwMode="auto">
            <a:xfrm>
              <a:off x="3967822" y="4507897"/>
              <a:ext cx="518157" cy="692783"/>
            </a:xfrm>
            <a:custGeom>
              <a:avLst/>
              <a:gdLst/>
              <a:ahLst/>
              <a:cxnLst>
                <a:cxn ang="0">
                  <a:pos x="103" y="114"/>
                </a:cxn>
                <a:cxn ang="0">
                  <a:pos x="171" y="114"/>
                </a:cxn>
                <a:cxn ang="0">
                  <a:pos x="171" y="97"/>
                </a:cxn>
                <a:cxn ang="0">
                  <a:pos x="97" y="97"/>
                </a:cxn>
                <a:cxn ang="0">
                  <a:pos x="97" y="54"/>
                </a:cxn>
                <a:cxn ang="0">
                  <a:pos x="159" y="54"/>
                </a:cxn>
                <a:cxn ang="0">
                  <a:pos x="159" y="36"/>
                </a:cxn>
                <a:cxn ang="0">
                  <a:pos x="97" y="36"/>
                </a:cxn>
                <a:cxn ang="0">
                  <a:pos x="97" y="0"/>
                </a:cxn>
                <a:cxn ang="0">
                  <a:pos x="76" y="0"/>
                </a:cxn>
                <a:cxn ang="0">
                  <a:pos x="76" y="36"/>
                </a:cxn>
                <a:cxn ang="0">
                  <a:pos x="14" y="36"/>
                </a:cxn>
                <a:cxn ang="0">
                  <a:pos x="14" y="54"/>
                </a:cxn>
                <a:cxn ang="0">
                  <a:pos x="76" y="54"/>
                </a:cxn>
                <a:cxn ang="0">
                  <a:pos x="76" y="97"/>
                </a:cxn>
                <a:cxn ang="0">
                  <a:pos x="3" y="97"/>
                </a:cxn>
                <a:cxn ang="0">
                  <a:pos x="3" y="114"/>
                </a:cxn>
                <a:cxn ang="0">
                  <a:pos x="70" y="114"/>
                </a:cxn>
                <a:cxn ang="0">
                  <a:pos x="70" y="114"/>
                </a:cxn>
                <a:cxn ang="0">
                  <a:pos x="54" y="135"/>
                </a:cxn>
                <a:cxn ang="0">
                  <a:pos x="38" y="155"/>
                </a:cxn>
                <a:cxn ang="0">
                  <a:pos x="19" y="174"/>
                </a:cxn>
                <a:cxn ang="0">
                  <a:pos x="0" y="192"/>
                </a:cxn>
                <a:cxn ang="0">
                  <a:pos x="11" y="208"/>
                </a:cxn>
                <a:cxn ang="0">
                  <a:pos x="11" y="208"/>
                </a:cxn>
                <a:cxn ang="0">
                  <a:pos x="29" y="192"/>
                </a:cxn>
                <a:cxn ang="0">
                  <a:pos x="46" y="173"/>
                </a:cxn>
                <a:cxn ang="0">
                  <a:pos x="62" y="154"/>
                </a:cxn>
                <a:cxn ang="0">
                  <a:pos x="76" y="133"/>
                </a:cxn>
                <a:cxn ang="0">
                  <a:pos x="76" y="228"/>
                </a:cxn>
                <a:cxn ang="0">
                  <a:pos x="97" y="228"/>
                </a:cxn>
                <a:cxn ang="0">
                  <a:pos x="97" y="133"/>
                </a:cxn>
                <a:cxn ang="0">
                  <a:pos x="97" y="133"/>
                </a:cxn>
                <a:cxn ang="0">
                  <a:pos x="111" y="154"/>
                </a:cxn>
                <a:cxn ang="0">
                  <a:pos x="127" y="173"/>
                </a:cxn>
                <a:cxn ang="0">
                  <a:pos x="144" y="192"/>
                </a:cxn>
                <a:cxn ang="0">
                  <a:pos x="162" y="208"/>
                </a:cxn>
                <a:cxn ang="0">
                  <a:pos x="173" y="192"/>
                </a:cxn>
                <a:cxn ang="0">
                  <a:pos x="173" y="192"/>
                </a:cxn>
                <a:cxn ang="0">
                  <a:pos x="154" y="174"/>
                </a:cxn>
                <a:cxn ang="0">
                  <a:pos x="136" y="155"/>
                </a:cxn>
                <a:cxn ang="0">
                  <a:pos x="119" y="135"/>
                </a:cxn>
                <a:cxn ang="0">
                  <a:pos x="103" y="114"/>
                </a:cxn>
                <a:cxn ang="0">
                  <a:pos x="103" y="114"/>
                </a:cxn>
              </a:cxnLst>
              <a:rect l="0" t="0" r="r" b="b"/>
              <a:pathLst>
                <a:path w="173" h="228">
                  <a:moveTo>
                    <a:pt x="103" y="114"/>
                  </a:moveTo>
                  <a:lnTo>
                    <a:pt x="171" y="114"/>
                  </a:lnTo>
                  <a:lnTo>
                    <a:pt x="171" y="97"/>
                  </a:lnTo>
                  <a:lnTo>
                    <a:pt x="97" y="97"/>
                  </a:lnTo>
                  <a:lnTo>
                    <a:pt x="97" y="54"/>
                  </a:lnTo>
                  <a:lnTo>
                    <a:pt x="159" y="54"/>
                  </a:lnTo>
                  <a:lnTo>
                    <a:pt x="159" y="36"/>
                  </a:lnTo>
                  <a:lnTo>
                    <a:pt x="97" y="36"/>
                  </a:lnTo>
                  <a:lnTo>
                    <a:pt x="97" y="0"/>
                  </a:lnTo>
                  <a:lnTo>
                    <a:pt x="76" y="0"/>
                  </a:lnTo>
                  <a:lnTo>
                    <a:pt x="76" y="36"/>
                  </a:lnTo>
                  <a:lnTo>
                    <a:pt x="14" y="36"/>
                  </a:lnTo>
                  <a:lnTo>
                    <a:pt x="14" y="54"/>
                  </a:lnTo>
                  <a:lnTo>
                    <a:pt x="76" y="54"/>
                  </a:lnTo>
                  <a:lnTo>
                    <a:pt x="76" y="97"/>
                  </a:lnTo>
                  <a:lnTo>
                    <a:pt x="3" y="97"/>
                  </a:lnTo>
                  <a:lnTo>
                    <a:pt x="3" y="114"/>
                  </a:lnTo>
                  <a:lnTo>
                    <a:pt x="70" y="114"/>
                  </a:lnTo>
                  <a:lnTo>
                    <a:pt x="70" y="114"/>
                  </a:lnTo>
                  <a:lnTo>
                    <a:pt x="54" y="135"/>
                  </a:lnTo>
                  <a:lnTo>
                    <a:pt x="38" y="155"/>
                  </a:lnTo>
                  <a:lnTo>
                    <a:pt x="19" y="174"/>
                  </a:lnTo>
                  <a:lnTo>
                    <a:pt x="0" y="192"/>
                  </a:lnTo>
                  <a:lnTo>
                    <a:pt x="11" y="208"/>
                  </a:lnTo>
                  <a:lnTo>
                    <a:pt x="11" y="208"/>
                  </a:lnTo>
                  <a:lnTo>
                    <a:pt x="29" y="192"/>
                  </a:lnTo>
                  <a:lnTo>
                    <a:pt x="46" y="173"/>
                  </a:lnTo>
                  <a:lnTo>
                    <a:pt x="62" y="154"/>
                  </a:lnTo>
                  <a:lnTo>
                    <a:pt x="76" y="133"/>
                  </a:lnTo>
                  <a:lnTo>
                    <a:pt x="76" y="228"/>
                  </a:lnTo>
                  <a:lnTo>
                    <a:pt x="97" y="228"/>
                  </a:lnTo>
                  <a:lnTo>
                    <a:pt x="97" y="133"/>
                  </a:lnTo>
                  <a:lnTo>
                    <a:pt x="97" y="133"/>
                  </a:lnTo>
                  <a:lnTo>
                    <a:pt x="111" y="154"/>
                  </a:lnTo>
                  <a:lnTo>
                    <a:pt x="127" y="173"/>
                  </a:lnTo>
                  <a:lnTo>
                    <a:pt x="144" y="192"/>
                  </a:lnTo>
                  <a:lnTo>
                    <a:pt x="162" y="208"/>
                  </a:lnTo>
                  <a:lnTo>
                    <a:pt x="173" y="192"/>
                  </a:lnTo>
                  <a:lnTo>
                    <a:pt x="173" y="192"/>
                  </a:lnTo>
                  <a:lnTo>
                    <a:pt x="154" y="174"/>
                  </a:lnTo>
                  <a:lnTo>
                    <a:pt x="136" y="155"/>
                  </a:lnTo>
                  <a:lnTo>
                    <a:pt x="119" y="135"/>
                  </a:lnTo>
                  <a:lnTo>
                    <a:pt x="103" y="114"/>
                  </a:lnTo>
                  <a:lnTo>
                    <a:pt x="103" y="114"/>
                  </a:lnTo>
                  <a:close/>
                </a:path>
              </a:pathLst>
            </a:custGeom>
            <a:solidFill>
              <a:srgbClr val="FFFFFF"/>
            </a:solidFill>
            <a:ln w="9525">
              <a:noFill/>
              <a:round/>
              <a:headEnd/>
              <a:tailEnd/>
            </a:ln>
          </p:spPr>
          <p:txBody>
            <a:bodyPr/>
            <a:lstStyle/>
            <a:p>
              <a:pPr>
                <a:defRPr/>
              </a:pPr>
              <a:endParaRPr lang="ja-JP" altLang="en-US" sz="1662" dirty="0">
                <a:solidFill>
                  <a:prstClr val="black"/>
                </a:solidFill>
              </a:endParaRPr>
            </a:p>
          </p:txBody>
        </p:sp>
        <p:sp>
          <p:nvSpPr>
            <p:cNvPr id="37" name="Freeform 293"/>
            <p:cNvSpPr>
              <a:spLocks noChangeAspect="1"/>
            </p:cNvSpPr>
            <p:nvPr userDrawn="1"/>
          </p:nvSpPr>
          <p:spPr bwMode="auto">
            <a:xfrm>
              <a:off x="4630581" y="4507897"/>
              <a:ext cx="536232" cy="692783"/>
            </a:xfrm>
            <a:custGeom>
              <a:avLst/>
              <a:gdLst/>
              <a:ahLst/>
              <a:cxnLst>
                <a:cxn ang="0">
                  <a:pos x="108" y="125"/>
                </a:cxn>
                <a:cxn ang="0">
                  <a:pos x="172" y="125"/>
                </a:cxn>
                <a:cxn ang="0">
                  <a:pos x="172" y="108"/>
                </a:cxn>
                <a:cxn ang="0">
                  <a:pos x="143" y="108"/>
                </a:cxn>
                <a:cxn ang="0">
                  <a:pos x="143" y="63"/>
                </a:cxn>
                <a:cxn ang="0">
                  <a:pos x="124" y="63"/>
                </a:cxn>
                <a:cxn ang="0">
                  <a:pos x="124" y="108"/>
                </a:cxn>
                <a:cxn ang="0">
                  <a:pos x="97" y="108"/>
                </a:cxn>
                <a:cxn ang="0">
                  <a:pos x="97" y="46"/>
                </a:cxn>
                <a:cxn ang="0">
                  <a:pos x="164" y="46"/>
                </a:cxn>
                <a:cxn ang="0">
                  <a:pos x="164" y="30"/>
                </a:cxn>
                <a:cxn ang="0">
                  <a:pos x="97" y="30"/>
                </a:cxn>
                <a:cxn ang="0">
                  <a:pos x="97" y="0"/>
                </a:cxn>
                <a:cxn ang="0">
                  <a:pos x="78" y="0"/>
                </a:cxn>
                <a:cxn ang="0">
                  <a:pos x="78" y="30"/>
                </a:cxn>
                <a:cxn ang="0">
                  <a:pos x="12" y="30"/>
                </a:cxn>
                <a:cxn ang="0">
                  <a:pos x="12" y="46"/>
                </a:cxn>
                <a:cxn ang="0">
                  <a:pos x="78" y="46"/>
                </a:cxn>
                <a:cxn ang="0">
                  <a:pos x="78" y="108"/>
                </a:cxn>
                <a:cxn ang="0">
                  <a:pos x="50" y="108"/>
                </a:cxn>
                <a:cxn ang="0">
                  <a:pos x="50" y="63"/>
                </a:cxn>
                <a:cxn ang="0">
                  <a:pos x="32" y="63"/>
                </a:cxn>
                <a:cxn ang="0">
                  <a:pos x="32" y="108"/>
                </a:cxn>
                <a:cxn ang="0">
                  <a:pos x="4" y="108"/>
                </a:cxn>
                <a:cxn ang="0">
                  <a:pos x="4" y="125"/>
                </a:cxn>
                <a:cxn ang="0">
                  <a:pos x="67" y="125"/>
                </a:cxn>
                <a:cxn ang="0">
                  <a:pos x="67" y="125"/>
                </a:cxn>
                <a:cxn ang="0">
                  <a:pos x="51" y="144"/>
                </a:cxn>
                <a:cxn ang="0">
                  <a:pos x="35" y="162"/>
                </a:cxn>
                <a:cxn ang="0">
                  <a:pos x="18" y="179"/>
                </a:cxn>
                <a:cxn ang="0">
                  <a:pos x="0" y="195"/>
                </a:cxn>
                <a:cxn ang="0">
                  <a:pos x="12" y="211"/>
                </a:cxn>
                <a:cxn ang="0">
                  <a:pos x="12" y="211"/>
                </a:cxn>
                <a:cxn ang="0">
                  <a:pos x="29" y="195"/>
                </a:cxn>
                <a:cxn ang="0">
                  <a:pos x="46" y="176"/>
                </a:cxn>
                <a:cxn ang="0">
                  <a:pos x="64" y="157"/>
                </a:cxn>
                <a:cxn ang="0">
                  <a:pos x="78" y="138"/>
                </a:cxn>
                <a:cxn ang="0">
                  <a:pos x="78" y="228"/>
                </a:cxn>
                <a:cxn ang="0">
                  <a:pos x="97" y="228"/>
                </a:cxn>
                <a:cxn ang="0">
                  <a:pos x="97" y="138"/>
                </a:cxn>
                <a:cxn ang="0">
                  <a:pos x="97" y="138"/>
                </a:cxn>
                <a:cxn ang="0">
                  <a:pos x="112" y="157"/>
                </a:cxn>
                <a:cxn ang="0">
                  <a:pos x="129" y="176"/>
                </a:cxn>
                <a:cxn ang="0">
                  <a:pos x="147" y="195"/>
                </a:cxn>
                <a:cxn ang="0">
                  <a:pos x="164" y="211"/>
                </a:cxn>
                <a:cxn ang="0">
                  <a:pos x="175" y="195"/>
                </a:cxn>
                <a:cxn ang="0">
                  <a:pos x="175" y="195"/>
                </a:cxn>
                <a:cxn ang="0">
                  <a:pos x="158" y="179"/>
                </a:cxn>
                <a:cxn ang="0">
                  <a:pos x="140" y="162"/>
                </a:cxn>
                <a:cxn ang="0">
                  <a:pos x="124" y="144"/>
                </a:cxn>
                <a:cxn ang="0">
                  <a:pos x="108" y="125"/>
                </a:cxn>
                <a:cxn ang="0">
                  <a:pos x="108" y="125"/>
                </a:cxn>
              </a:cxnLst>
              <a:rect l="0" t="0" r="r" b="b"/>
              <a:pathLst>
                <a:path w="175" h="228">
                  <a:moveTo>
                    <a:pt x="108" y="125"/>
                  </a:moveTo>
                  <a:lnTo>
                    <a:pt x="172" y="125"/>
                  </a:lnTo>
                  <a:lnTo>
                    <a:pt x="172" y="108"/>
                  </a:lnTo>
                  <a:lnTo>
                    <a:pt x="143" y="108"/>
                  </a:lnTo>
                  <a:lnTo>
                    <a:pt x="143" y="63"/>
                  </a:lnTo>
                  <a:lnTo>
                    <a:pt x="124" y="63"/>
                  </a:lnTo>
                  <a:lnTo>
                    <a:pt x="124" y="108"/>
                  </a:lnTo>
                  <a:lnTo>
                    <a:pt x="97" y="108"/>
                  </a:lnTo>
                  <a:lnTo>
                    <a:pt x="97" y="46"/>
                  </a:lnTo>
                  <a:lnTo>
                    <a:pt x="164" y="46"/>
                  </a:lnTo>
                  <a:lnTo>
                    <a:pt x="164" y="30"/>
                  </a:lnTo>
                  <a:lnTo>
                    <a:pt x="97" y="30"/>
                  </a:lnTo>
                  <a:lnTo>
                    <a:pt x="97" y="0"/>
                  </a:lnTo>
                  <a:lnTo>
                    <a:pt x="78" y="0"/>
                  </a:lnTo>
                  <a:lnTo>
                    <a:pt x="78" y="30"/>
                  </a:lnTo>
                  <a:lnTo>
                    <a:pt x="12" y="30"/>
                  </a:lnTo>
                  <a:lnTo>
                    <a:pt x="12" y="46"/>
                  </a:lnTo>
                  <a:lnTo>
                    <a:pt x="78" y="46"/>
                  </a:lnTo>
                  <a:lnTo>
                    <a:pt x="78" y="108"/>
                  </a:lnTo>
                  <a:lnTo>
                    <a:pt x="50" y="108"/>
                  </a:lnTo>
                  <a:lnTo>
                    <a:pt x="50" y="63"/>
                  </a:lnTo>
                  <a:lnTo>
                    <a:pt x="32" y="63"/>
                  </a:lnTo>
                  <a:lnTo>
                    <a:pt x="32" y="108"/>
                  </a:lnTo>
                  <a:lnTo>
                    <a:pt x="4" y="108"/>
                  </a:lnTo>
                  <a:lnTo>
                    <a:pt x="4" y="125"/>
                  </a:lnTo>
                  <a:lnTo>
                    <a:pt x="67" y="125"/>
                  </a:lnTo>
                  <a:lnTo>
                    <a:pt x="67" y="125"/>
                  </a:lnTo>
                  <a:lnTo>
                    <a:pt x="51" y="144"/>
                  </a:lnTo>
                  <a:lnTo>
                    <a:pt x="35" y="162"/>
                  </a:lnTo>
                  <a:lnTo>
                    <a:pt x="18" y="179"/>
                  </a:lnTo>
                  <a:lnTo>
                    <a:pt x="0" y="195"/>
                  </a:lnTo>
                  <a:lnTo>
                    <a:pt x="12" y="211"/>
                  </a:lnTo>
                  <a:lnTo>
                    <a:pt x="12" y="211"/>
                  </a:lnTo>
                  <a:lnTo>
                    <a:pt x="29" y="195"/>
                  </a:lnTo>
                  <a:lnTo>
                    <a:pt x="46" y="176"/>
                  </a:lnTo>
                  <a:lnTo>
                    <a:pt x="64" y="157"/>
                  </a:lnTo>
                  <a:lnTo>
                    <a:pt x="78" y="138"/>
                  </a:lnTo>
                  <a:lnTo>
                    <a:pt x="78" y="228"/>
                  </a:lnTo>
                  <a:lnTo>
                    <a:pt x="97" y="228"/>
                  </a:lnTo>
                  <a:lnTo>
                    <a:pt x="97" y="138"/>
                  </a:lnTo>
                  <a:lnTo>
                    <a:pt x="97" y="138"/>
                  </a:lnTo>
                  <a:lnTo>
                    <a:pt x="112" y="157"/>
                  </a:lnTo>
                  <a:lnTo>
                    <a:pt x="129" y="176"/>
                  </a:lnTo>
                  <a:lnTo>
                    <a:pt x="147" y="195"/>
                  </a:lnTo>
                  <a:lnTo>
                    <a:pt x="164" y="211"/>
                  </a:lnTo>
                  <a:lnTo>
                    <a:pt x="175" y="195"/>
                  </a:lnTo>
                  <a:lnTo>
                    <a:pt x="175" y="195"/>
                  </a:lnTo>
                  <a:lnTo>
                    <a:pt x="158" y="179"/>
                  </a:lnTo>
                  <a:lnTo>
                    <a:pt x="140" y="162"/>
                  </a:lnTo>
                  <a:lnTo>
                    <a:pt x="124" y="144"/>
                  </a:lnTo>
                  <a:lnTo>
                    <a:pt x="108" y="125"/>
                  </a:lnTo>
                  <a:lnTo>
                    <a:pt x="108" y="125"/>
                  </a:lnTo>
                  <a:close/>
                </a:path>
              </a:pathLst>
            </a:custGeom>
            <a:solidFill>
              <a:srgbClr val="FFFFFF"/>
            </a:solidFill>
            <a:ln w="9525">
              <a:noFill/>
              <a:round/>
              <a:headEnd/>
              <a:tailEnd/>
            </a:ln>
          </p:spPr>
          <p:txBody>
            <a:bodyPr/>
            <a:lstStyle/>
            <a:p>
              <a:pPr>
                <a:defRPr/>
              </a:pPr>
              <a:endParaRPr lang="ja-JP" altLang="en-US" sz="1662" dirty="0">
                <a:solidFill>
                  <a:prstClr val="black"/>
                </a:solidFill>
              </a:endParaRPr>
            </a:p>
          </p:txBody>
        </p:sp>
        <p:sp>
          <p:nvSpPr>
            <p:cNvPr id="38" name="Rectangle 294"/>
            <p:cNvSpPr>
              <a:spLocks noChangeAspect="1" noChangeArrowheads="1"/>
            </p:cNvSpPr>
            <p:nvPr userDrawn="1"/>
          </p:nvSpPr>
          <p:spPr bwMode="auto">
            <a:xfrm>
              <a:off x="5636769" y="4580187"/>
              <a:ext cx="66276" cy="409646"/>
            </a:xfrm>
            <a:prstGeom prst="rect">
              <a:avLst/>
            </a:prstGeom>
            <a:solidFill>
              <a:srgbClr val="FFFFFF"/>
            </a:solidFill>
            <a:ln w="9525">
              <a:noFill/>
              <a:miter lim="800000"/>
              <a:headEnd/>
              <a:tailEnd/>
            </a:ln>
          </p:spPr>
          <p:txBody>
            <a:bodyPr/>
            <a:lstStyle/>
            <a:p>
              <a:pPr>
                <a:defRPr/>
              </a:pPr>
              <a:endParaRPr lang="ja-JP" altLang="en-US" sz="1662" dirty="0">
                <a:solidFill>
                  <a:prstClr val="black"/>
                </a:solidFill>
              </a:endParaRPr>
            </a:p>
          </p:txBody>
        </p:sp>
        <p:sp>
          <p:nvSpPr>
            <p:cNvPr id="39" name="Freeform 295"/>
            <p:cNvSpPr>
              <a:spLocks noChangeAspect="1"/>
            </p:cNvSpPr>
            <p:nvPr userDrawn="1"/>
          </p:nvSpPr>
          <p:spPr bwMode="auto">
            <a:xfrm>
              <a:off x="5293340" y="4531993"/>
              <a:ext cx="313304" cy="198799"/>
            </a:xfrm>
            <a:custGeom>
              <a:avLst/>
              <a:gdLst/>
              <a:ahLst/>
              <a:cxnLst>
                <a:cxn ang="0">
                  <a:pos x="70" y="8"/>
                </a:cxn>
                <a:cxn ang="0">
                  <a:pos x="70" y="8"/>
                </a:cxn>
                <a:cxn ang="0">
                  <a:pos x="65" y="2"/>
                </a:cxn>
                <a:cxn ang="0">
                  <a:pos x="62" y="0"/>
                </a:cxn>
                <a:cxn ang="0">
                  <a:pos x="57" y="0"/>
                </a:cxn>
                <a:cxn ang="0">
                  <a:pos x="57" y="0"/>
                </a:cxn>
                <a:cxn ang="0">
                  <a:pos x="54" y="0"/>
                </a:cxn>
                <a:cxn ang="0">
                  <a:pos x="49" y="3"/>
                </a:cxn>
                <a:cxn ang="0">
                  <a:pos x="44" y="8"/>
                </a:cxn>
                <a:cxn ang="0">
                  <a:pos x="44" y="8"/>
                </a:cxn>
                <a:cxn ang="0">
                  <a:pos x="24" y="30"/>
                </a:cxn>
                <a:cxn ang="0">
                  <a:pos x="0" y="51"/>
                </a:cxn>
                <a:cxn ang="0">
                  <a:pos x="9" y="67"/>
                </a:cxn>
                <a:cxn ang="0">
                  <a:pos x="9" y="67"/>
                </a:cxn>
                <a:cxn ang="0">
                  <a:pos x="35" y="43"/>
                </a:cxn>
                <a:cxn ang="0">
                  <a:pos x="57" y="17"/>
                </a:cxn>
                <a:cxn ang="0">
                  <a:pos x="57" y="17"/>
                </a:cxn>
                <a:cxn ang="0">
                  <a:pos x="74" y="35"/>
                </a:cxn>
                <a:cxn ang="0">
                  <a:pos x="97" y="56"/>
                </a:cxn>
                <a:cxn ang="0">
                  <a:pos x="106" y="41"/>
                </a:cxn>
                <a:cxn ang="0">
                  <a:pos x="106" y="41"/>
                </a:cxn>
                <a:cxn ang="0">
                  <a:pos x="89" y="25"/>
                </a:cxn>
                <a:cxn ang="0">
                  <a:pos x="70" y="8"/>
                </a:cxn>
                <a:cxn ang="0">
                  <a:pos x="70" y="8"/>
                </a:cxn>
              </a:cxnLst>
              <a:rect l="0" t="0" r="r" b="b"/>
              <a:pathLst>
                <a:path w="106" h="67">
                  <a:moveTo>
                    <a:pt x="70" y="8"/>
                  </a:moveTo>
                  <a:lnTo>
                    <a:pt x="70" y="8"/>
                  </a:lnTo>
                  <a:lnTo>
                    <a:pt x="65" y="2"/>
                  </a:lnTo>
                  <a:lnTo>
                    <a:pt x="62" y="0"/>
                  </a:lnTo>
                  <a:lnTo>
                    <a:pt x="57" y="0"/>
                  </a:lnTo>
                  <a:lnTo>
                    <a:pt x="57" y="0"/>
                  </a:lnTo>
                  <a:lnTo>
                    <a:pt x="54" y="0"/>
                  </a:lnTo>
                  <a:lnTo>
                    <a:pt x="49" y="3"/>
                  </a:lnTo>
                  <a:lnTo>
                    <a:pt x="44" y="8"/>
                  </a:lnTo>
                  <a:lnTo>
                    <a:pt x="44" y="8"/>
                  </a:lnTo>
                  <a:lnTo>
                    <a:pt x="24" y="30"/>
                  </a:lnTo>
                  <a:lnTo>
                    <a:pt x="0" y="51"/>
                  </a:lnTo>
                  <a:lnTo>
                    <a:pt x="9" y="67"/>
                  </a:lnTo>
                  <a:lnTo>
                    <a:pt x="9" y="67"/>
                  </a:lnTo>
                  <a:lnTo>
                    <a:pt x="35" y="43"/>
                  </a:lnTo>
                  <a:lnTo>
                    <a:pt x="57" y="17"/>
                  </a:lnTo>
                  <a:lnTo>
                    <a:pt x="57" y="17"/>
                  </a:lnTo>
                  <a:lnTo>
                    <a:pt x="74" y="35"/>
                  </a:lnTo>
                  <a:lnTo>
                    <a:pt x="97" y="56"/>
                  </a:lnTo>
                  <a:lnTo>
                    <a:pt x="106" y="41"/>
                  </a:lnTo>
                  <a:lnTo>
                    <a:pt x="106" y="41"/>
                  </a:lnTo>
                  <a:lnTo>
                    <a:pt x="89" y="25"/>
                  </a:lnTo>
                  <a:lnTo>
                    <a:pt x="70" y="8"/>
                  </a:lnTo>
                  <a:lnTo>
                    <a:pt x="70" y="8"/>
                  </a:lnTo>
                  <a:close/>
                </a:path>
              </a:pathLst>
            </a:custGeom>
            <a:solidFill>
              <a:srgbClr val="FFFFFF"/>
            </a:solidFill>
            <a:ln w="9525">
              <a:noFill/>
              <a:round/>
              <a:headEnd/>
              <a:tailEnd/>
            </a:ln>
          </p:spPr>
          <p:txBody>
            <a:bodyPr/>
            <a:lstStyle/>
            <a:p>
              <a:pPr>
                <a:defRPr/>
              </a:pPr>
              <a:endParaRPr lang="ja-JP" altLang="en-US" sz="1662" dirty="0">
                <a:solidFill>
                  <a:prstClr val="black"/>
                </a:solidFill>
              </a:endParaRPr>
            </a:p>
          </p:txBody>
        </p:sp>
        <p:sp>
          <p:nvSpPr>
            <p:cNvPr id="40" name="Freeform 296"/>
            <p:cNvSpPr>
              <a:spLocks noChangeAspect="1"/>
            </p:cNvSpPr>
            <p:nvPr userDrawn="1"/>
          </p:nvSpPr>
          <p:spPr bwMode="auto">
            <a:xfrm>
              <a:off x="5684970" y="4538018"/>
              <a:ext cx="132552" cy="632541"/>
            </a:xfrm>
            <a:custGeom>
              <a:avLst/>
              <a:gdLst/>
              <a:ahLst/>
              <a:cxnLst>
                <a:cxn ang="0">
                  <a:pos x="23" y="0"/>
                </a:cxn>
                <a:cxn ang="0">
                  <a:pos x="23" y="189"/>
                </a:cxn>
                <a:cxn ang="0">
                  <a:pos x="23" y="189"/>
                </a:cxn>
                <a:cxn ang="0">
                  <a:pos x="21" y="194"/>
                </a:cxn>
                <a:cxn ang="0">
                  <a:pos x="19" y="196"/>
                </a:cxn>
                <a:cxn ang="0">
                  <a:pos x="16" y="196"/>
                </a:cxn>
                <a:cxn ang="0">
                  <a:pos x="0" y="196"/>
                </a:cxn>
                <a:cxn ang="0">
                  <a:pos x="0" y="213"/>
                </a:cxn>
                <a:cxn ang="0">
                  <a:pos x="23" y="213"/>
                </a:cxn>
                <a:cxn ang="0">
                  <a:pos x="23" y="213"/>
                </a:cxn>
                <a:cxn ang="0">
                  <a:pos x="30" y="213"/>
                </a:cxn>
                <a:cxn ang="0">
                  <a:pos x="37" y="208"/>
                </a:cxn>
                <a:cxn ang="0">
                  <a:pos x="40" y="202"/>
                </a:cxn>
                <a:cxn ang="0">
                  <a:pos x="42" y="194"/>
                </a:cxn>
                <a:cxn ang="0">
                  <a:pos x="42" y="0"/>
                </a:cxn>
                <a:cxn ang="0">
                  <a:pos x="23" y="0"/>
                </a:cxn>
              </a:cxnLst>
              <a:rect l="0" t="0" r="r" b="b"/>
              <a:pathLst>
                <a:path w="42" h="213">
                  <a:moveTo>
                    <a:pt x="23" y="0"/>
                  </a:moveTo>
                  <a:lnTo>
                    <a:pt x="23" y="189"/>
                  </a:lnTo>
                  <a:lnTo>
                    <a:pt x="23" y="189"/>
                  </a:lnTo>
                  <a:lnTo>
                    <a:pt x="21" y="194"/>
                  </a:lnTo>
                  <a:lnTo>
                    <a:pt x="19" y="196"/>
                  </a:lnTo>
                  <a:lnTo>
                    <a:pt x="16" y="196"/>
                  </a:lnTo>
                  <a:lnTo>
                    <a:pt x="0" y="196"/>
                  </a:lnTo>
                  <a:lnTo>
                    <a:pt x="0" y="213"/>
                  </a:lnTo>
                  <a:lnTo>
                    <a:pt x="23" y="213"/>
                  </a:lnTo>
                  <a:lnTo>
                    <a:pt x="23" y="213"/>
                  </a:lnTo>
                  <a:lnTo>
                    <a:pt x="30" y="213"/>
                  </a:lnTo>
                  <a:lnTo>
                    <a:pt x="37" y="208"/>
                  </a:lnTo>
                  <a:lnTo>
                    <a:pt x="40" y="202"/>
                  </a:lnTo>
                  <a:lnTo>
                    <a:pt x="42" y="194"/>
                  </a:lnTo>
                  <a:lnTo>
                    <a:pt x="42" y="0"/>
                  </a:lnTo>
                  <a:lnTo>
                    <a:pt x="23" y="0"/>
                  </a:lnTo>
                  <a:close/>
                </a:path>
              </a:pathLst>
            </a:custGeom>
            <a:solidFill>
              <a:srgbClr val="FFFFFF"/>
            </a:solidFill>
            <a:ln w="9525">
              <a:noFill/>
              <a:round/>
              <a:headEnd/>
              <a:tailEnd/>
            </a:ln>
          </p:spPr>
          <p:txBody>
            <a:bodyPr/>
            <a:lstStyle/>
            <a:p>
              <a:pPr>
                <a:defRPr/>
              </a:pPr>
              <a:endParaRPr lang="ja-JP" altLang="en-US" sz="1662" dirty="0">
                <a:solidFill>
                  <a:prstClr val="black"/>
                </a:solidFill>
              </a:endParaRPr>
            </a:p>
          </p:txBody>
        </p:sp>
        <p:sp>
          <p:nvSpPr>
            <p:cNvPr id="41" name="Freeform 297"/>
            <p:cNvSpPr>
              <a:spLocks noChangeAspect="1" noEditPoints="1"/>
            </p:cNvSpPr>
            <p:nvPr userDrawn="1"/>
          </p:nvSpPr>
          <p:spPr bwMode="auto">
            <a:xfrm>
              <a:off x="5293340" y="4646453"/>
              <a:ext cx="313304" cy="518081"/>
            </a:xfrm>
            <a:custGeom>
              <a:avLst/>
              <a:gdLst/>
              <a:ahLst/>
              <a:cxnLst>
                <a:cxn ang="0">
                  <a:pos x="40" y="114"/>
                </a:cxn>
                <a:cxn ang="0">
                  <a:pos x="35" y="116"/>
                </a:cxn>
                <a:cxn ang="0">
                  <a:pos x="30" y="117"/>
                </a:cxn>
                <a:cxn ang="0">
                  <a:pos x="84" y="100"/>
                </a:cxn>
                <a:cxn ang="0">
                  <a:pos x="89" y="100"/>
                </a:cxn>
                <a:cxn ang="0">
                  <a:pos x="96" y="92"/>
                </a:cxn>
                <a:cxn ang="0">
                  <a:pos x="97" y="38"/>
                </a:cxn>
                <a:cxn ang="0">
                  <a:pos x="96" y="31"/>
                </a:cxn>
                <a:cxn ang="0">
                  <a:pos x="89" y="25"/>
                </a:cxn>
                <a:cxn ang="0">
                  <a:pos x="65" y="24"/>
                </a:cxn>
                <a:cxn ang="0">
                  <a:pos x="48" y="0"/>
                </a:cxn>
                <a:cxn ang="0">
                  <a:pos x="27" y="24"/>
                </a:cxn>
                <a:cxn ang="0">
                  <a:pos x="23" y="25"/>
                </a:cxn>
                <a:cxn ang="0">
                  <a:pos x="16" y="31"/>
                </a:cxn>
                <a:cxn ang="0">
                  <a:pos x="15" y="79"/>
                </a:cxn>
                <a:cxn ang="0">
                  <a:pos x="15" y="105"/>
                </a:cxn>
                <a:cxn ang="0">
                  <a:pos x="7" y="143"/>
                </a:cxn>
                <a:cxn ang="0">
                  <a:pos x="15" y="170"/>
                </a:cxn>
                <a:cxn ang="0">
                  <a:pos x="21" y="154"/>
                </a:cxn>
                <a:cxn ang="0">
                  <a:pos x="27" y="160"/>
                </a:cxn>
                <a:cxn ang="0">
                  <a:pos x="27" y="166"/>
                </a:cxn>
                <a:cxn ang="0">
                  <a:pos x="34" y="173"/>
                </a:cxn>
                <a:cxn ang="0">
                  <a:pos x="88" y="173"/>
                </a:cxn>
                <a:cxn ang="0">
                  <a:pos x="94" y="173"/>
                </a:cxn>
                <a:cxn ang="0">
                  <a:pos x="100" y="166"/>
                </a:cxn>
                <a:cxn ang="0">
                  <a:pos x="102" y="128"/>
                </a:cxn>
                <a:cxn ang="0">
                  <a:pos x="100" y="122"/>
                </a:cxn>
                <a:cxn ang="0">
                  <a:pos x="94" y="116"/>
                </a:cxn>
                <a:cxn ang="0">
                  <a:pos x="88" y="114"/>
                </a:cxn>
                <a:cxn ang="0">
                  <a:pos x="32" y="85"/>
                </a:cxn>
                <a:cxn ang="0">
                  <a:pos x="78" y="68"/>
                </a:cxn>
                <a:cxn ang="0">
                  <a:pos x="78" y="81"/>
                </a:cxn>
                <a:cxn ang="0">
                  <a:pos x="75" y="85"/>
                </a:cxn>
                <a:cxn ang="0">
                  <a:pos x="37" y="38"/>
                </a:cxn>
                <a:cxn ang="0">
                  <a:pos x="75" y="38"/>
                </a:cxn>
                <a:cxn ang="0">
                  <a:pos x="78" y="43"/>
                </a:cxn>
                <a:cxn ang="0">
                  <a:pos x="32" y="54"/>
                </a:cxn>
                <a:cxn ang="0">
                  <a:pos x="32" y="43"/>
                </a:cxn>
                <a:cxn ang="0">
                  <a:pos x="37" y="38"/>
                </a:cxn>
                <a:cxn ang="0">
                  <a:pos x="83" y="154"/>
                </a:cxn>
                <a:cxn ang="0">
                  <a:pos x="83" y="157"/>
                </a:cxn>
                <a:cxn ang="0">
                  <a:pos x="48" y="157"/>
                </a:cxn>
                <a:cxn ang="0">
                  <a:pos x="45" y="157"/>
                </a:cxn>
                <a:cxn ang="0">
                  <a:pos x="45" y="133"/>
                </a:cxn>
                <a:cxn ang="0">
                  <a:pos x="45" y="130"/>
                </a:cxn>
                <a:cxn ang="0">
                  <a:pos x="80" y="128"/>
                </a:cxn>
                <a:cxn ang="0">
                  <a:pos x="83" y="130"/>
                </a:cxn>
                <a:cxn ang="0">
                  <a:pos x="83" y="154"/>
                </a:cxn>
              </a:cxnLst>
              <a:rect l="0" t="0" r="r" b="b"/>
              <a:pathLst>
                <a:path w="102" h="173">
                  <a:moveTo>
                    <a:pt x="88" y="114"/>
                  </a:moveTo>
                  <a:lnTo>
                    <a:pt x="40" y="114"/>
                  </a:lnTo>
                  <a:lnTo>
                    <a:pt x="40" y="114"/>
                  </a:lnTo>
                  <a:lnTo>
                    <a:pt x="35" y="116"/>
                  </a:lnTo>
                  <a:lnTo>
                    <a:pt x="30" y="117"/>
                  </a:lnTo>
                  <a:lnTo>
                    <a:pt x="30" y="117"/>
                  </a:lnTo>
                  <a:lnTo>
                    <a:pt x="32" y="100"/>
                  </a:lnTo>
                  <a:lnTo>
                    <a:pt x="84" y="100"/>
                  </a:lnTo>
                  <a:lnTo>
                    <a:pt x="84" y="100"/>
                  </a:lnTo>
                  <a:lnTo>
                    <a:pt x="89" y="100"/>
                  </a:lnTo>
                  <a:lnTo>
                    <a:pt x="94" y="97"/>
                  </a:lnTo>
                  <a:lnTo>
                    <a:pt x="96" y="92"/>
                  </a:lnTo>
                  <a:lnTo>
                    <a:pt x="97" y="87"/>
                  </a:lnTo>
                  <a:lnTo>
                    <a:pt x="97" y="38"/>
                  </a:lnTo>
                  <a:lnTo>
                    <a:pt x="97" y="38"/>
                  </a:lnTo>
                  <a:lnTo>
                    <a:pt x="96" y="31"/>
                  </a:lnTo>
                  <a:lnTo>
                    <a:pt x="94" y="27"/>
                  </a:lnTo>
                  <a:lnTo>
                    <a:pt x="89" y="25"/>
                  </a:lnTo>
                  <a:lnTo>
                    <a:pt x="84" y="24"/>
                  </a:lnTo>
                  <a:lnTo>
                    <a:pt x="65" y="24"/>
                  </a:lnTo>
                  <a:lnTo>
                    <a:pt x="65" y="0"/>
                  </a:lnTo>
                  <a:lnTo>
                    <a:pt x="48" y="0"/>
                  </a:lnTo>
                  <a:lnTo>
                    <a:pt x="48" y="24"/>
                  </a:lnTo>
                  <a:lnTo>
                    <a:pt x="27" y="24"/>
                  </a:lnTo>
                  <a:lnTo>
                    <a:pt x="27" y="24"/>
                  </a:lnTo>
                  <a:lnTo>
                    <a:pt x="23" y="25"/>
                  </a:lnTo>
                  <a:lnTo>
                    <a:pt x="18" y="27"/>
                  </a:lnTo>
                  <a:lnTo>
                    <a:pt x="16" y="31"/>
                  </a:lnTo>
                  <a:lnTo>
                    <a:pt x="15" y="38"/>
                  </a:lnTo>
                  <a:lnTo>
                    <a:pt x="15" y="79"/>
                  </a:lnTo>
                  <a:lnTo>
                    <a:pt x="15" y="79"/>
                  </a:lnTo>
                  <a:lnTo>
                    <a:pt x="15" y="105"/>
                  </a:lnTo>
                  <a:lnTo>
                    <a:pt x="11" y="125"/>
                  </a:lnTo>
                  <a:lnTo>
                    <a:pt x="7" y="143"/>
                  </a:lnTo>
                  <a:lnTo>
                    <a:pt x="0" y="160"/>
                  </a:lnTo>
                  <a:lnTo>
                    <a:pt x="15" y="170"/>
                  </a:lnTo>
                  <a:lnTo>
                    <a:pt x="15" y="170"/>
                  </a:lnTo>
                  <a:lnTo>
                    <a:pt x="21" y="154"/>
                  </a:lnTo>
                  <a:lnTo>
                    <a:pt x="27" y="138"/>
                  </a:lnTo>
                  <a:lnTo>
                    <a:pt x="27" y="160"/>
                  </a:lnTo>
                  <a:lnTo>
                    <a:pt x="27" y="160"/>
                  </a:lnTo>
                  <a:lnTo>
                    <a:pt x="27" y="166"/>
                  </a:lnTo>
                  <a:lnTo>
                    <a:pt x="30" y="170"/>
                  </a:lnTo>
                  <a:lnTo>
                    <a:pt x="34" y="173"/>
                  </a:lnTo>
                  <a:lnTo>
                    <a:pt x="40" y="173"/>
                  </a:lnTo>
                  <a:lnTo>
                    <a:pt x="88" y="173"/>
                  </a:lnTo>
                  <a:lnTo>
                    <a:pt x="88" y="173"/>
                  </a:lnTo>
                  <a:lnTo>
                    <a:pt x="94" y="173"/>
                  </a:lnTo>
                  <a:lnTo>
                    <a:pt x="97" y="170"/>
                  </a:lnTo>
                  <a:lnTo>
                    <a:pt x="100" y="166"/>
                  </a:lnTo>
                  <a:lnTo>
                    <a:pt x="102" y="160"/>
                  </a:lnTo>
                  <a:lnTo>
                    <a:pt x="102" y="128"/>
                  </a:lnTo>
                  <a:lnTo>
                    <a:pt x="102" y="128"/>
                  </a:lnTo>
                  <a:lnTo>
                    <a:pt x="100" y="122"/>
                  </a:lnTo>
                  <a:lnTo>
                    <a:pt x="97" y="117"/>
                  </a:lnTo>
                  <a:lnTo>
                    <a:pt x="94" y="116"/>
                  </a:lnTo>
                  <a:lnTo>
                    <a:pt x="88" y="114"/>
                  </a:lnTo>
                  <a:lnTo>
                    <a:pt x="88" y="114"/>
                  </a:lnTo>
                  <a:close/>
                  <a:moveTo>
                    <a:pt x="75" y="85"/>
                  </a:moveTo>
                  <a:lnTo>
                    <a:pt x="32" y="85"/>
                  </a:lnTo>
                  <a:lnTo>
                    <a:pt x="32" y="68"/>
                  </a:lnTo>
                  <a:lnTo>
                    <a:pt x="78" y="68"/>
                  </a:lnTo>
                  <a:lnTo>
                    <a:pt x="78" y="81"/>
                  </a:lnTo>
                  <a:lnTo>
                    <a:pt x="78" y="81"/>
                  </a:lnTo>
                  <a:lnTo>
                    <a:pt x="78" y="84"/>
                  </a:lnTo>
                  <a:lnTo>
                    <a:pt x="75" y="85"/>
                  </a:lnTo>
                  <a:lnTo>
                    <a:pt x="75" y="85"/>
                  </a:lnTo>
                  <a:close/>
                  <a:moveTo>
                    <a:pt x="37" y="38"/>
                  </a:moveTo>
                  <a:lnTo>
                    <a:pt x="75" y="38"/>
                  </a:lnTo>
                  <a:lnTo>
                    <a:pt x="75" y="38"/>
                  </a:lnTo>
                  <a:lnTo>
                    <a:pt x="78" y="39"/>
                  </a:lnTo>
                  <a:lnTo>
                    <a:pt x="78" y="43"/>
                  </a:lnTo>
                  <a:lnTo>
                    <a:pt x="78" y="54"/>
                  </a:lnTo>
                  <a:lnTo>
                    <a:pt x="32" y="54"/>
                  </a:lnTo>
                  <a:lnTo>
                    <a:pt x="32" y="43"/>
                  </a:lnTo>
                  <a:lnTo>
                    <a:pt x="32" y="43"/>
                  </a:lnTo>
                  <a:lnTo>
                    <a:pt x="34" y="39"/>
                  </a:lnTo>
                  <a:lnTo>
                    <a:pt x="37" y="38"/>
                  </a:lnTo>
                  <a:lnTo>
                    <a:pt x="37" y="38"/>
                  </a:lnTo>
                  <a:close/>
                  <a:moveTo>
                    <a:pt x="83" y="154"/>
                  </a:moveTo>
                  <a:lnTo>
                    <a:pt x="83" y="154"/>
                  </a:lnTo>
                  <a:lnTo>
                    <a:pt x="83" y="157"/>
                  </a:lnTo>
                  <a:lnTo>
                    <a:pt x="80" y="157"/>
                  </a:lnTo>
                  <a:lnTo>
                    <a:pt x="48" y="157"/>
                  </a:lnTo>
                  <a:lnTo>
                    <a:pt x="48" y="157"/>
                  </a:lnTo>
                  <a:lnTo>
                    <a:pt x="45" y="157"/>
                  </a:lnTo>
                  <a:lnTo>
                    <a:pt x="45" y="154"/>
                  </a:lnTo>
                  <a:lnTo>
                    <a:pt x="45" y="133"/>
                  </a:lnTo>
                  <a:lnTo>
                    <a:pt x="45" y="133"/>
                  </a:lnTo>
                  <a:lnTo>
                    <a:pt x="45" y="130"/>
                  </a:lnTo>
                  <a:lnTo>
                    <a:pt x="48" y="128"/>
                  </a:lnTo>
                  <a:lnTo>
                    <a:pt x="80" y="128"/>
                  </a:lnTo>
                  <a:lnTo>
                    <a:pt x="80" y="128"/>
                  </a:lnTo>
                  <a:lnTo>
                    <a:pt x="83" y="130"/>
                  </a:lnTo>
                  <a:lnTo>
                    <a:pt x="83" y="133"/>
                  </a:lnTo>
                  <a:lnTo>
                    <a:pt x="83" y="154"/>
                  </a:lnTo>
                  <a:close/>
                </a:path>
              </a:pathLst>
            </a:custGeom>
            <a:solidFill>
              <a:srgbClr val="FFFFFF"/>
            </a:solidFill>
            <a:ln w="9525">
              <a:noFill/>
              <a:round/>
              <a:headEnd/>
              <a:tailEnd/>
            </a:ln>
          </p:spPr>
          <p:txBody>
            <a:bodyPr/>
            <a:lstStyle/>
            <a:p>
              <a:pPr>
                <a:defRPr/>
              </a:pPr>
              <a:endParaRPr lang="ja-JP" altLang="en-US" sz="1662" dirty="0">
                <a:solidFill>
                  <a:prstClr val="black"/>
                </a:solidFill>
              </a:endParaRPr>
            </a:p>
          </p:txBody>
        </p:sp>
        <p:sp>
          <p:nvSpPr>
            <p:cNvPr id="42" name="Freeform 298"/>
            <p:cNvSpPr>
              <a:spLocks noChangeAspect="1" noEditPoints="1"/>
            </p:cNvSpPr>
            <p:nvPr userDrawn="1"/>
          </p:nvSpPr>
          <p:spPr bwMode="auto">
            <a:xfrm>
              <a:off x="5956098" y="4538018"/>
              <a:ext cx="530207" cy="644589"/>
            </a:xfrm>
            <a:custGeom>
              <a:avLst/>
              <a:gdLst/>
              <a:ahLst/>
              <a:cxnLst>
                <a:cxn ang="0">
                  <a:pos x="155" y="184"/>
                </a:cxn>
                <a:cxn ang="0">
                  <a:pos x="152" y="192"/>
                </a:cxn>
                <a:cxn ang="0">
                  <a:pos x="146" y="196"/>
                </a:cxn>
                <a:cxn ang="0">
                  <a:pos x="136" y="196"/>
                </a:cxn>
                <a:cxn ang="0">
                  <a:pos x="127" y="196"/>
                </a:cxn>
                <a:cxn ang="0">
                  <a:pos x="122" y="196"/>
                </a:cxn>
                <a:cxn ang="0">
                  <a:pos x="119" y="189"/>
                </a:cxn>
                <a:cxn ang="0">
                  <a:pos x="117" y="142"/>
                </a:cxn>
                <a:cxn ang="0">
                  <a:pos x="166" y="126"/>
                </a:cxn>
                <a:cxn ang="0">
                  <a:pos x="117" y="86"/>
                </a:cxn>
                <a:cxn ang="0">
                  <a:pos x="139" y="75"/>
                </a:cxn>
                <a:cxn ang="0">
                  <a:pos x="166" y="95"/>
                </a:cxn>
                <a:cxn ang="0">
                  <a:pos x="176" y="78"/>
                </a:cxn>
                <a:cxn ang="0">
                  <a:pos x="144" y="56"/>
                </a:cxn>
                <a:cxn ang="0">
                  <a:pos x="165" y="34"/>
                </a:cxn>
                <a:cxn ang="0">
                  <a:pos x="152" y="22"/>
                </a:cxn>
                <a:cxn ang="0">
                  <a:pos x="132" y="45"/>
                </a:cxn>
                <a:cxn ang="0">
                  <a:pos x="119" y="34"/>
                </a:cxn>
                <a:cxn ang="0">
                  <a:pos x="127" y="0"/>
                </a:cxn>
                <a:cxn ang="0">
                  <a:pos x="108" y="22"/>
                </a:cxn>
                <a:cxn ang="0">
                  <a:pos x="98" y="11"/>
                </a:cxn>
                <a:cxn ang="0">
                  <a:pos x="95" y="7"/>
                </a:cxn>
                <a:cxn ang="0">
                  <a:pos x="85" y="3"/>
                </a:cxn>
                <a:cxn ang="0">
                  <a:pos x="32" y="2"/>
                </a:cxn>
                <a:cxn ang="0">
                  <a:pos x="70" y="18"/>
                </a:cxn>
                <a:cxn ang="0">
                  <a:pos x="57" y="32"/>
                </a:cxn>
                <a:cxn ang="0">
                  <a:pos x="43" y="46"/>
                </a:cxn>
                <a:cxn ang="0">
                  <a:pos x="11" y="34"/>
                </a:cxn>
                <a:cxn ang="0">
                  <a:pos x="30" y="57"/>
                </a:cxn>
                <a:cxn ang="0">
                  <a:pos x="14" y="68"/>
                </a:cxn>
                <a:cxn ang="0">
                  <a:pos x="8" y="95"/>
                </a:cxn>
                <a:cxn ang="0">
                  <a:pos x="35" y="75"/>
                </a:cxn>
                <a:cxn ang="0">
                  <a:pos x="54" y="86"/>
                </a:cxn>
                <a:cxn ang="0">
                  <a:pos x="54" y="95"/>
                </a:cxn>
                <a:cxn ang="0">
                  <a:pos x="8" y="126"/>
                </a:cxn>
                <a:cxn ang="0">
                  <a:pos x="49" y="142"/>
                </a:cxn>
                <a:cxn ang="0">
                  <a:pos x="43" y="159"/>
                </a:cxn>
                <a:cxn ang="0">
                  <a:pos x="35" y="175"/>
                </a:cxn>
                <a:cxn ang="0">
                  <a:pos x="6" y="199"/>
                </a:cxn>
                <a:cxn ang="0">
                  <a:pos x="16" y="215"/>
                </a:cxn>
                <a:cxn ang="0">
                  <a:pos x="35" y="200"/>
                </a:cxn>
                <a:cxn ang="0">
                  <a:pos x="51" y="184"/>
                </a:cxn>
                <a:cxn ang="0">
                  <a:pos x="62" y="164"/>
                </a:cxn>
                <a:cxn ang="0">
                  <a:pos x="68" y="142"/>
                </a:cxn>
                <a:cxn ang="0">
                  <a:pos x="100" y="191"/>
                </a:cxn>
                <a:cxn ang="0">
                  <a:pos x="100" y="200"/>
                </a:cxn>
                <a:cxn ang="0">
                  <a:pos x="108" y="210"/>
                </a:cxn>
                <a:cxn ang="0">
                  <a:pos x="122" y="213"/>
                </a:cxn>
                <a:cxn ang="0">
                  <a:pos x="136" y="213"/>
                </a:cxn>
                <a:cxn ang="0">
                  <a:pos x="149" y="213"/>
                </a:cxn>
                <a:cxn ang="0">
                  <a:pos x="160" y="211"/>
                </a:cxn>
                <a:cxn ang="0">
                  <a:pos x="166" y="207"/>
                </a:cxn>
                <a:cxn ang="0">
                  <a:pos x="171" y="191"/>
                </a:cxn>
                <a:cxn ang="0">
                  <a:pos x="155" y="165"/>
                </a:cxn>
                <a:cxn ang="0">
                  <a:pos x="87" y="24"/>
                </a:cxn>
                <a:cxn ang="0">
                  <a:pos x="97" y="35"/>
                </a:cxn>
                <a:cxn ang="0">
                  <a:pos x="133" y="70"/>
                </a:cxn>
                <a:cxn ang="0">
                  <a:pos x="41" y="70"/>
                </a:cxn>
                <a:cxn ang="0">
                  <a:pos x="87" y="24"/>
                </a:cxn>
                <a:cxn ang="0">
                  <a:pos x="71" y="126"/>
                </a:cxn>
                <a:cxn ang="0">
                  <a:pos x="73" y="97"/>
                </a:cxn>
                <a:cxn ang="0">
                  <a:pos x="100" y="86"/>
                </a:cxn>
                <a:cxn ang="0">
                  <a:pos x="71" y="126"/>
                </a:cxn>
              </a:cxnLst>
              <a:rect l="0" t="0" r="r" b="b"/>
              <a:pathLst>
                <a:path w="176" h="215">
                  <a:moveTo>
                    <a:pt x="155" y="184"/>
                  </a:moveTo>
                  <a:lnTo>
                    <a:pt x="155" y="184"/>
                  </a:lnTo>
                  <a:lnTo>
                    <a:pt x="154" y="189"/>
                  </a:lnTo>
                  <a:lnTo>
                    <a:pt x="152" y="192"/>
                  </a:lnTo>
                  <a:lnTo>
                    <a:pt x="151" y="196"/>
                  </a:lnTo>
                  <a:lnTo>
                    <a:pt x="146" y="196"/>
                  </a:lnTo>
                  <a:lnTo>
                    <a:pt x="146" y="196"/>
                  </a:lnTo>
                  <a:lnTo>
                    <a:pt x="136" y="196"/>
                  </a:lnTo>
                  <a:lnTo>
                    <a:pt x="136" y="196"/>
                  </a:lnTo>
                  <a:lnTo>
                    <a:pt x="127" y="196"/>
                  </a:lnTo>
                  <a:lnTo>
                    <a:pt x="127" y="196"/>
                  </a:lnTo>
                  <a:lnTo>
                    <a:pt x="122" y="196"/>
                  </a:lnTo>
                  <a:lnTo>
                    <a:pt x="120" y="192"/>
                  </a:lnTo>
                  <a:lnTo>
                    <a:pt x="119" y="189"/>
                  </a:lnTo>
                  <a:lnTo>
                    <a:pt x="117" y="184"/>
                  </a:lnTo>
                  <a:lnTo>
                    <a:pt x="117" y="142"/>
                  </a:lnTo>
                  <a:lnTo>
                    <a:pt x="166" y="142"/>
                  </a:lnTo>
                  <a:lnTo>
                    <a:pt x="166" y="126"/>
                  </a:lnTo>
                  <a:lnTo>
                    <a:pt x="117" y="126"/>
                  </a:lnTo>
                  <a:lnTo>
                    <a:pt x="117" y="86"/>
                  </a:lnTo>
                  <a:lnTo>
                    <a:pt x="139" y="86"/>
                  </a:lnTo>
                  <a:lnTo>
                    <a:pt x="139" y="75"/>
                  </a:lnTo>
                  <a:lnTo>
                    <a:pt x="139" y="75"/>
                  </a:lnTo>
                  <a:lnTo>
                    <a:pt x="166" y="95"/>
                  </a:lnTo>
                  <a:lnTo>
                    <a:pt x="176" y="78"/>
                  </a:lnTo>
                  <a:lnTo>
                    <a:pt x="176" y="78"/>
                  </a:lnTo>
                  <a:lnTo>
                    <a:pt x="159" y="68"/>
                  </a:lnTo>
                  <a:lnTo>
                    <a:pt x="144" y="56"/>
                  </a:lnTo>
                  <a:lnTo>
                    <a:pt x="144" y="56"/>
                  </a:lnTo>
                  <a:lnTo>
                    <a:pt x="165" y="34"/>
                  </a:lnTo>
                  <a:lnTo>
                    <a:pt x="152" y="22"/>
                  </a:lnTo>
                  <a:lnTo>
                    <a:pt x="152" y="22"/>
                  </a:lnTo>
                  <a:lnTo>
                    <a:pt x="132" y="45"/>
                  </a:lnTo>
                  <a:lnTo>
                    <a:pt x="132" y="45"/>
                  </a:lnTo>
                  <a:lnTo>
                    <a:pt x="119" y="34"/>
                  </a:lnTo>
                  <a:lnTo>
                    <a:pt x="119" y="34"/>
                  </a:lnTo>
                  <a:lnTo>
                    <a:pt x="139" y="11"/>
                  </a:lnTo>
                  <a:lnTo>
                    <a:pt x="127" y="0"/>
                  </a:lnTo>
                  <a:lnTo>
                    <a:pt x="127" y="0"/>
                  </a:lnTo>
                  <a:lnTo>
                    <a:pt x="108" y="22"/>
                  </a:lnTo>
                  <a:lnTo>
                    <a:pt x="108" y="22"/>
                  </a:lnTo>
                  <a:lnTo>
                    <a:pt x="98" y="11"/>
                  </a:lnTo>
                  <a:lnTo>
                    <a:pt x="98" y="11"/>
                  </a:lnTo>
                  <a:lnTo>
                    <a:pt x="95" y="7"/>
                  </a:lnTo>
                  <a:lnTo>
                    <a:pt x="90" y="3"/>
                  </a:lnTo>
                  <a:lnTo>
                    <a:pt x="85" y="3"/>
                  </a:lnTo>
                  <a:lnTo>
                    <a:pt x="79" y="2"/>
                  </a:lnTo>
                  <a:lnTo>
                    <a:pt x="32" y="2"/>
                  </a:lnTo>
                  <a:lnTo>
                    <a:pt x="32" y="18"/>
                  </a:lnTo>
                  <a:lnTo>
                    <a:pt x="70" y="18"/>
                  </a:lnTo>
                  <a:lnTo>
                    <a:pt x="70" y="18"/>
                  </a:lnTo>
                  <a:lnTo>
                    <a:pt x="57" y="32"/>
                  </a:lnTo>
                  <a:lnTo>
                    <a:pt x="43" y="46"/>
                  </a:lnTo>
                  <a:lnTo>
                    <a:pt x="43" y="46"/>
                  </a:lnTo>
                  <a:lnTo>
                    <a:pt x="24" y="22"/>
                  </a:lnTo>
                  <a:lnTo>
                    <a:pt x="11" y="34"/>
                  </a:lnTo>
                  <a:lnTo>
                    <a:pt x="11" y="34"/>
                  </a:lnTo>
                  <a:lnTo>
                    <a:pt x="30" y="57"/>
                  </a:lnTo>
                  <a:lnTo>
                    <a:pt x="30" y="57"/>
                  </a:lnTo>
                  <a:lnTo>
                    <a:pt x="14" y="68"/>
                  </a:lnTo>
                  <a:lnTo>
                    <a:pt x="0" y="78"/>
                  </a:lnTo>
                  <a:lnTo>
                    <a:pt x="8" y="95"/>
                  </a:lnTo>
                  <a:lnTo>
                    <a:pt x="8" y="95"/>
                  </a:lnTo>
                  <a:lnTo>
                    <a:pt x="35" y="75"/>
                  </a:lnTo>
                  <a:lnTo>
                    <a:pt x="35" y="86"/>
                  </a:lnTo>
                  <a:lnTo>
                    <a:pt x="54" y="86"/>
                  </a:lnTo>
                  <a:lnTo>
                    <a:pt x="54" y="95"/>
                  </a:lnTo>
                  <a:lnTo>
                    <a:pt x="54" y="95"/>
                  </a:lnTo>
                  <a:lnTo>
                    <a:pt x="52" y="126"/>
                  </a:lnTo>
                  <a:lnTo>
                    <a:pt x="8" y="126"/>
                  </a:lnTo>
                  <a:lnTo>
                    <a:pt x="8" y="142"/>
                  </a:lnTo>
                  <a:lnTo>
                    <a:pt x="49" y="142"/>
                  </a:lnTo>
                  <a:lnTo>
                    <a:pt x="49" y="142"/>
                  </a:lnTo>
                  <a:lnTo>
                    <a:pt x="43" y="159"/>
                  </a:lnTo>
                  <a:lnTo>
                    <a:pt x="39" y="167"/>
                  </a:lnTo>
                  <a:lnTo>
                    <a:pt x="35" y="175"/>
                  </a:lnTo>
                  <a:lnTo>
                    <a:pt x="22" y="188"/>
                  </a:lnTo>
                  <a:lnTo>
                    <a:pt x="6" y="199"/>
                  </a:lnTo>
                  <a:lnTo>
                    <a:pt x="16" y="215"/>
                  </a:lnTo>
                  <a:lnTo>
                    <a:pt x="16" y="215"/>
                  </a:lnTo>
                  <a:lnTo>
                    <a:pt x="25" y="208"/>
                  </a:lnTo>
                  <a:lnTo>
                    <a:pt x="35" y="200"/>
                  </a:lnTo>
                  <a:lnTo>
                    <a:pt x="43" y="192"/>
                  </a:lnTo>
                  <a:lnTo>
                    <a:pt x="51" y="184"/>
                  </a:lnTo>
                  <a:lnTo>
                    <a:pt x="57" y="175"/>
                  </a:lnTo>
                  <a:lnTo>
                    <a:pt x="62" y="164"/>
                  </a:lnTo>
                  <a:lnTo>
                    <a:pt x="65" y="154"/>
                  </a:lnTo>
                  <a:lnTo>
                    <a:pt x="68" y="142"/>
                  </a:lnTo>
                  <a:lnTo>
                    <a:pt x="100" y="142"/>
                  </a:lnTo>
                  <a:lnTo>
                    <a:pt x="100" y="191"/>
                  </a:lnTo>
                  <a:lnTo>
                    <a:pt x="100" y="191"/>
                  </a:lnTo>
                  <a:lnTo>
                    <a:pt x="100" y="200"/>
                  </a:lnTo>
                  <a:lnTo>
                    <a:pt x="105" y="207"/>
                  </a:lnTo>
                  <a:lnTo>
                    <a:pt x="108" y="210"/>
                  </a:lnTo>
                  <a:lnTo>
                    <a:pt x="111" y="211"/>
                  </a:lnTo>
                  <a:lnTo>
                    <a:pt x="122" y="213"/>
                  </a:lnTo>
                  <a:lnTo>
                    <a:pt x="122" y="213"/>
                  </a:lnTo>
                  <a:lnTo>
                    <a:pt x="136" y="213"/>
                  </a:lnTo>
                  <a:lnTo>
                    <a:pt x="136" y="213"/>
                  </a:lnTo>
                  <a:lnTo>
                    <a:pt x="149" y="213"/>
                  </a:lnTo>
                  <a:lnTo>
                    <a:pt x="149" y="213"/>
                  </a:lnTo>
                  <a:lnTo>
                    <a:pt x="160" y="211"/>
                  </a:lnTo>
                  <a:lnTo>
                    <a:pt x="163" y="210"/>
                  </a:lnTo>
                  <a:lnTo>
                    <a:pt x="166" y="207"/>
                  </a:lnTo>
                  <a:lnTo>
                    <a:pt x="171" y="200"/>
                  </a:lnTo>
                  <a:lnTo>
                    <a:pt x="171" y="191"/>
                  </a:lnTo>
                  <a:lnTo>
                    <a:pt x="171" y="165"/>
                  </a:lnTo>
                  <a:lnTo>
                    <a:pt x="155" y="165"/>
                  </a:lnTo>
                  <a:lnTo>
                    <a:pt x="155" y="184"/>
                  </a:lnTo>
                  <a:close/>
                  <a:moveTo>
                    <a:pt x="87" y="24"/>
                  </a:moveTo>
                  <a:lnTo>
                    <a:pt x="87" y="24"/>
                  </a:lnTo>
                  <a:lnTo>
                    <a:pt x="97" y="35"/>
                  </a:lnTo>
                  <a:lnTo>
                    <a:pt x="108" y="48"/>
                  </a:lnTo>
                  <a:lnTo>
                    <a:pt x="133" y="70"/>
                  </a:lnTo>
                  <a:lnTo>
                    <a:pt x="41" y="70"/>
                  </a:lnTo>
                  <a:lnTo>
                    <a:pt x="41" y="70"/>
                  </a:lnTo>
                  <a:lnTo>
                    <a:pt x="66" y="48"/>
                  </a:lnTo>
                  <a:lnTo>
                    <a:pt x="87" y="24"/>
                  </a:lnTo>
                  <a:lnTo>
                    <a:pt x="87" y="24"/>
                  </a:lnTo>
                  <a:close/>
                  <a:moveTo>
                    <a:pt x="71" y="126"/>
                  </a:moveTo>
                  <a:lnTo>
                    <a:pt x="71" y="126"/>
                  </a:lnTo>
                  <a:lnTo>
                    <a:pt x="73" y="97"/>
                  </a:lnTo>
                  <a:lnTo>
                    <a:pt x="73" y="86"/>
                  </a:lnTo>
                  <a:lnTo>
                    <a:pt x="100" y="86"/>
                  </a:lnTo>
                  <a:lnTo>
                    <a:pt x="100" y="126"/>
                  </a:lnTo>
                  <a:lnTo>
                    <a:pt x="71" y="126"/>
                  </a:lnTo>
                  <a:close/>
                </a:path>
              </a:pathLst>
            </a:custGeom>
            <a:solidFill>
              <a:srgbClr val="FFFFFF"/>
            </a:solidFill>
            <a:ln w="9525">
              <a:noFill/>
              <a:round/>
              <a:headEnd/>
              <a:tailEnd/>
            </a:ln>
          </p:spPr>
          <p:txBody>
            <a:bodyPr/>
            <a:lstStyle/>
            <a:p>
              <a:pPr>
                <a:defRPr/>
              </a:pPr>
              <a:endParaRPr lang="ja-JP" altLang="en-US" sz="1662" dirty="0">
                <a:solidFill>
                  <a:prstClr val="black"/>
                </a:solidFill>
              </a:endParaRPr>
            </a:p>
          </p:txBody>
        </p:sp>
        <p:sp>
          <p:nvSpPr>
            <p:cNvPr id="43" name="Freeform 299"/>
            <p:cNvSpPr>
              <a:spLocks noChangeAspect="1" noEditPoints="1"/>
            </p:cNvSpPr>
            <p:nvPr userDrawn="1"/>
          </p:nvSpPr>
          <p:spPr bwMode="auto">
            <a:xfrm>
              <a:off x="2889333" y="6134431"/>
              <a:ext cx="198828" cy="198799"/>
            </a:xfrm>
            <a:custGeom>
              <a:avLst/>
              <a:gdLst/>
              <a:ahLst/>
              <a:cxnLst>
                <a:cxn ang="0">
                  <a:pos x="65" y="39"/>
                </a:cxn>
                <a:cxn ang="0">
                  <a:pos x="19" y="39"/>
                </a:cxn>
                <a:cxn ang="0">
                  <a:pos x="19" y="39"/>
                </a:cxn>
                <a:cxn ang="0">
                  <a:pos x="21" y="44"/>
                </a:cxn>
                <a:cxn ang="0">
                  <a:pos x="24" y="47"/>
                </a:cxn>
                <a:cxn ang="0">
                  <a:pos x="29" y="50"/>
                </a:cxn>
                <a:cxn ang="0">
                  <a:pos x="35" y="52"/>
                </a:cxn>
                <a:cxn ang="0">
                  <a:pos x="35" y="52"/>
                </a:cxn>
                <a:cxn ang="0">
                  <a:pos x="40" y="50"/>
                </a:cxn>
                <a:cxn ang="0">
                  <a:pos x="43" y="49"/>
                </a:cxn>
                <a:cxn ang="0">
                  <a:pos x="49" y="44"/>
                </a:cxn>
                <a:cxn ang="0">
                  <a:pos x="62" y="55"/>
                </a:cxn>
                <a:cxn ang="0">
                  <a:pos x="62" y="55"/>
                </a:cxn>
                <a:cxn ang="0">
                  <a:pos x="56" y="60"/>
                </a:cxn>
                <a:cxn ang="0">
                  <a:pos x="49" y="63"/>
                </a:cxn>
                <a:cxn ang="0">
                  <a:pos x="43" y="66"/>
                </a:cxn>
                <a:cxn ang="0">
                  <a:pos x="35" y="66"/>
                </a:cxn>
                <a:cxn ang="0">
                  <a:pos x="35" y="66"/>
                </a:cxn>
                <a:cxn ang="0">
                  <a:pos x="27" y="66"/>
                </a:cxn>
                <a:cxn ang="0">
                  <a:pos x="21" y="65"/>
                </a:cxn>
                <a:cxn ang="0">
                  <a:pos x="14" y="61"/>
                </a:cxn>
                <a:cxn ang="0">
                  <a:pos x="10" y="57"/>
                </a:cxn>
                <a:cxn ang="0">
                  <a:pos x="5" y="52"/>
                </a:cxn>
                <a:cxn ang="0">
                  <a:pos x="2" y="47"/>
                </a:cxn>
                <a:cxn ang="0">
                  <a:pos x="0" y="41"/>
                </a:cxn>
                <a:cxn ang="0">
                  <a:pos x="0" y="33"/>
                </a:cxn>
                <a:cxn ang="0">
                  <a:pos x="0" y="33"/>
                </a:cxn>
                <a:cxn ang="0">
                  <a:pos x="0" y="27"/>
                </a:cxn>
                <a:cxn ang="0">
                  <a:pos x="2" y="20"/>
                </a:cxn>
                <a:cxn ang="0">
                  <a:pos x="5" y="14"/>
                </a:cxn>
                <a:cxn ang="0">
                  <a:pos x="8" y="9"/>
                </a:cxn>
                <a:cxn ang="0">
                  <a:pos x="13" y="4"/>
                </a:cxn>
                <a:cxn ang="0">
                  <a:pos x="19" y="1"/>
                </a:cxn>
                <a:cxn ang="0">
                  <a:pos x="26" y="0"/>
                </a:cxn>
                <a:cxn ang="0">
                  <a:pos x="32" y="0"/>
                </a:cxn>
                <a:cxn ang="0">
                  <a:pos x="32" y="0"/>
                </a:cxn>
                <a:cxn ang="0">
                  <a:pos x="40" y="0"/>
                </a:cxn>
                <a:cxn ang="0">
                  <a:pos x="48" y="1"/>
                </a:cxn>
                <a:cxn ang="0">
                  <a:pos x="53" y="6"/>
                </a:cxn>
                <a:cxn ang="0">
                  <a:pos x="57" y="11"/>
                </a:cxn>
                <a:cxn ang="0">
                  <a:pos x="62" y="15"/>
                </a:cxn>
                <a:cxn ang="0">
                  <a:pos x="64" y="23"/>
                </a:cxn>
                <a:cxn ang="0">
                  <a:pos x="65" y="30"/>
                </a:cxn>
                <a:cxn ang="0">
                  <a:pos x="65" y="39"/>
                </a:cxn>
                <a:cxn ang="0">
                  <a:pos x="65" y="39"/>
                </a:cxn>
                <a:cxn ang="0">
                  <a:pos x="46" y="25"/>
                </a:cxn>
                <a:cxn ang="0">
                  <a:pos x="46" y="25"/>
                </a:cxn>
                <a:cxn ang="0">
                  <a:pos x="45" y="20"/>
                </a:cxn>
                <a:cxn ang="0">
                  <a:pos x="41" y="17"/>
                </a:cxn>
                <a:cxn ang="0">
                  <a:pos x="38" y="14"/>
                </a:cxn>
                <a:cxn ang="0">
                  <a:pos x="34" y="14"/>
                </a:cxn>
                <a:cxn ang="0">
                  <a:pos x="34" y="14"/>
                </a:cxn>
                <a:cxn ang="0">
                  <a:pos x="27" y="14"/>
                </a:cxn>
                <a:cxn ang="0">
                  <a:pos x="24" y="17"/>
                </a:cxn>
                <a:cxn ang="0">
                  <a:pos x="21" y="20"/>
                </a:cxn>
                <a:cxn ang="0">
                  <a:pos x="19" y="25"/>
                </a:cxn>
                <a:cxn ang="0">
                  <a:pos x="46" y="25"/>
                </a:cxn>
              </a:cxnLst>
              <a:rect l="0" t="0" r="r" b="b"/>
              <a:pathLst>
                <a:path w="65" h="66">
                  <a:moveTo>
                    <a:pt x="65" y="39"/>
                  </a:moveTo>
                  <a:lnTo>
                    <a:pt x="19" y="39"/>
                  </a:lnTo>
                  <a:lnTo>
                    <a:pt x="19" y="39"/>
                  </a:lnTo>
                  <a:lnTo>
                    <a:pt x="21" y="44"/>
                  </a:lnTo>
                  <a:lnTo>
                    <a:pt x="24" y="47"/>
                  </a:lnTo>
                  <a:lnTo>
                    <a:pt x="29" y="50"/>
                  </a:lnTo>
                  <a:lnTo>
                    <a:pt x="35" y="52"/>
                  </a:lnTo>
                  <a:lnTo>
                    <a:pt x="35" y="52"/>
                  </a:lnTo>
                  <a:lnTo>
                    <a:pt x="40" y="50"/>
                  </a:lnTo>
                  <a:lnTo>
                    <a:pt x="43" y="49"/>
                  </a:lnTo>
                  <a:lnTo>
                    <a:pt x="49" y="44"/>
                  </a:lnTo>
                  <a:lnTo>
                    <a:pt x="62" y="55"/>
                  </a:lnTo>
                  <a:lnTo>
                    <a:pt x="62" y="55"/>
                  </a:lnTo>
                  <a:lnTo>
                    <a:pt x="56" y="60"/>
                  </a:lnTo>
                  <a:lnTo>
                    <a:pt x="49" y="63"/>
                  </a:lnTo>
                  <a:lnTo>
                    <a:pt x="43" y="66"/>
                  </a:lnTo>
                  <a:lnTo>
                    <a:pt x="35" y="66"/>
                  </a:lnTo>
                  <a:lnTo>
                    <a:pt x="35" y="66"/>
                  </a:lnTo>
                  <a:lnTo>
                    <a:pt x="27" y="66"/>
                  </a:lnTo>
                  <a:lnTo>
                    <a:pt x="21" y="65"/>
                  </a:lnTo>
                  <a:lnTo>
                    <a:pt x="14" y="61"/>
                  </a:lnTo>
                  <a:lnTo>
                    <a:pt x="10" y="57"/>
                  </a:lnTo>
                  <a:lnTo>
                    <a:pt x="5" y="52"/>
                  </a:lnTo>
                  <a:lnTo>
                    <a:pt x="2" y="47"/>
                  </a:lnTo>
                  <a:lnTo>
                    <a:pt x="0" y="41"/>
                  </a:lnTo>
                  <a:lnTo>
                    <a:pt x="0" y="33"/>
                  </a:lnTo>
                  <a:lnTo>
                    <a:pt x="0" y="33"/>
                  </a:lnTo>
                  <a:lnTo>
                    <a:pt x="0" y="27"/>
                  </a:lnTo>
                  <a:lnTo>
                    <a:pt x="2" y="20"/>
                  </a:lnTo>
                  <a:lnTo>
                    <a:pt x="5" y="14"/>
                  </a:lnTo>
                  <a:lnTo>
                    <a:pt x="8" y="9"/>
                  </a:lnTo>
                  <a:lnTo>
                    <a:pt x="13" y="4"/>
                  </a:lnTo>
                  <a:lnTo>
                    <a:pt x="19" y="1"/>
                  </a:lnTo>
                  <a:lnTo>
                    <a:pt x="26" y="0"/>
                  </a:lnTo>
                  <a:lnTo>
                    <a:pt x="32" y="0"/>
                  </a:lnTo>
                  <a:lnTo>
                    <a:pt x="32" y="0"/>
                  </a:lnTo>
                  <a:lnTo>
                    <a:pt x="40" y="0"/>
                  </a:lnTo>
                  <a:lnTo>
                    <a:pt x="48" y="1"/>
                  </a:lnTo>
                  <a:lnTo>
                    <a:pt x="53" y="6"/>
                  </a:lnTo>
                  <a:lnTo>
                    <a:pt x="57" y="11"/>
                  </a:lnTo>
                  <a:lnTo>
                    <a:pt x="62" y="15"/>
                  </a:lnTo>
                  <a:lnTo>
                    <a:pt x="64" y="23"/>
                  </a:lnTo>
                  <a:lnTo>
                    <a:pt x="65" y="30"/>
                  </a:lnTo>
                  <a:lnTo>
                    <a:pt x="65" y="39"/>
                  </a:lnTo>
                  <a:lnTo>
                    <a:pt x="65" y="39"/>
                  </a:lnTo>
                  <a:close/>
                  <a:moveTo>
                    <a:pt x="46" y="25"/>
                  </a:moveTo>
                  <a:lnTo>
                    <a:pt x="46" y="25"/>
                  </a:lnTo>
                  <a:lnTo>
                    <a:pt x="45" y="20"/>
                  </a:lnTo>
                  <a:lnTo>
                    <a:pt x="41" y="17"/>
                  </a:lnTo>
                  <a:lnTo>
                    <a:pt x="38" y="14"/>
                  </a:lnTo>
                  <a:lnTo>
                    <a:pt x="34" y="14"/>
                  </a:lnTo>
                  <a:lnTo>
                    <a:pt x="34" y="14"/>
                  </a:lnTo>
                  <a:lnTo>
                    <a:pt x="27" y="14"/>
                  </a:lnTo>
                  <a:lnTo>
                    <a:pt x="24" y="17"/>
                  </a:lnTo>
                  <a:lnTo>
                    <a:pt x="21" y="20"/>
                  </a:lnTo>
                  <a:lnTo>
                    <a:pt x="19" y="25"/>
                  </a:lnTo>
                  <a:lnTo>
                    <a:pt x="46" y="25"/>
                  </a:lnTo>
                  <a:close/>
                </a:path>
              </a:pathLst>
            </a:custGeom>
            <a:solidFill>
              <a:srgbClr val="0099D9"/>
            </a:solidFill>
            <a:ln w="9525">
              <a:noFill/>
              <a:round/>
              <a:headEnd/>
              <a:tailEnd/>
            </a:ln>
          </p:spPr>
          <p:txBody>
            <a:bodyPr/>
            <a:lstStyle/>
            <a:p>
              <a:pPr>
                <a:defRPr/>
              </a:pPr>
              <a:endParaRPr lang="ja-JP" altLang="en-US" sz="1662" dirty="0">
                <a:solidFill>
                  <a:prstClr val="black"/>
                </a:solidFill>
              </a:endParaRPr>
            </a:p>
          </p:txBody>
        </p:sp>
        <p:sp>
          <p:nvSpPr>
            <p:cNvPr id="44" name="Freeform 300"/>
            <p:cNvSpPr>
              <a:spLocks noChangeAspect="1"/>
            </p:cNvSpPr>
            <p:nvPr userDrawn="1"/>
          </p:nvSpPr>
          <p:spPr bwMode="auto">
            <a:xfrm>
              <a:off x="2696530" y="6134431"/>
              <a:ext cx="132552" cy="180726"/>
            </a:xfrm>
            <a:custGeom>
              <a:avLst/>
              <a:gdLst/>
              <a:ahLst/>
              <a:cxnLst>
                <a:cxn ang="0">
                  <a:pos x="0" y="1"/>
                </a:cxn>
                <a:cxn ang="0">
                  <a:pos x="20" y="1"/>
                </a:cxn>
                <a:cxn ang="0">
                  <a:pos x="20" y="11"/>
                </a:cxn>
                <a:cxn ang="0">
                  <a:pos x="20" y="11"/>
                </a:cxn>
                <a:cxn ang="0">
                  <a:pos x="20" y="11"/>
                </a:cxn>
                <a:cxn ang="0">
                  <a:pos x="24" y="6"/>
                </a:cxn>
                <a:cxn ang="0">
                  <a:pos x="28" y="3"/>
                </a:cxn>
                <a:cxn ang="0">
                  <a:pos x="33" y="0"/>
                </a:cxn>
                <a:cxn ang="0">
                  <a:pos x="39" y="0"/>
                </a:cxn>
                <a:cxn ang="0">
                  <a:pos x="39" y="0"/>
                </a:cxn>
                <a:cxn ang="0">
                  <a:pos x="46" y="0"/>
                </a:cxn>
                <a:cxn ang="0">
                  <a:pos x="46" y="19"/>
                </a:cxn>
                <a:cxn ang="0">
                  <a:pos x="46" y="19"/>
                </a:cxn>
                <a:cxn ang="0">
                  <a:pos x="36" y="17"/>
                </a:cxn>
                <a:cxn ang="0">
                  <a:pos x="36" y="17"/>
                </a:cxn>
                <a:cxn ang="0">
                  <a:pos x="30" y="17"/>
                </a:cxn>
                <a:cxn ang="0">
                  <a:pos x="25" y="20"/>
                </a:cxn>
                <a:cxn ang="0">
                  <a:pos x="22" y="27"/>
                </a:cxn>
                <a:cxn ang="0">
                  <a:pos x="20" y="36"/>
                </a:cxn>
                <a:cxn ang="0">
                  <a:pos x="20" y="65"/>
                </a:cxn>
                <a:cxn ang="0">
                  <a:pos x="0" y="65"/>
                </a:cxn>
                <a:cxn ang="0">
                  <a:pos x="0" y="1"/>
                </a:cxn>
              </a:cxnLst>
              <a:rect l="0" t="0" r="r" b="b"/>
              <a:pathLst>
                <a:path w="46" h="65">
                  <a:moveTo>
                    <a:pt x="0" y="1"/>
                  </a:moveTo>
                  <a:lnTo>
                    <a:pt x="20" y="1"/>
                  </a:lnTo>
                  <a:lnTo>
                    <a:pt x="20" y="11"/>
                  </a:lnTo>
                  <a:lnTo>
                    <a:pt x="20" y="11"/>
                  </a:lnTo>
                  <a:lnTo>
                    <a:pt x="20" y="11"/>
                  </a:lnTo>
                  <a:lnTo>
                    <a:pt x="24" y="6"/>
                  </a:lnTo>
                  <a:lnTo>
                    <a:pt x="28" y="3"/>
                  </a:lnTo>
                  <a:lnTo>
                    <a:pt x="33" y="0"/>
                  </a:lnTo>
                  <a:lnTo>
                    <a:pt x="39" y="0"/>
                  </a:lnTo>
                  <a:lnTo>
                    <a:pt x="39" y="0"/>
                  </a:lnTo>
                  <a:lnTo>
                    <a:pt x="46" y="0"/>
                  </a:lnTo>
                  <a:lnTo>
                    <a:pt x="46" y="19"/>
                  </a:lnTo>
                  <a:lnTo>
                    <a:pt x="46" y="19"/>
                  </a:lnTo>
                  <a:lnTo>
                    <a:pt x="36" y="17"/>
                  </a:lnTo>
                  <a:lnTo>
                    <a:pt x="36" y="17"/>
                  </a:lnTo>
                  <a:lnTo>
                    <a:pt x="30" y="17"/>
                  </a:lnTo>
                  <a:lnTo>
                    <a:pt x="25" y="20"/>
                  </a:lnTo>
                  <a:lnTo>
                    <a:pt x="22" y="27"/>
                  </a:lnTo>
                  <a:lnTo>
                    <a:pt x="20" y="36"/>
                  </a:lnTo>
                  <a:lnTo>
                    <a:pt x="20" y="65"/>
                  </a:lnTo>
                  <a:lnTo>
                    <a:pt x="0" y="65"/>
                  </a:lnTo>
                  <a:lnTo>
                    <a:pt x="0" y="1"/>
                  </a:lnTo>
                  <a:close/>
                </a:path>
              </a:pathLst>
            </a:custGeom>
            <a:solidFill>
              <a:srgbClr val="0099D9"/>
            </a:solidFill>
            <a:ln w="9525">
              <a:noFill/>
              <a:round/>
              <a:headEnd/>
              <a:tailEnd/>
            </a:ln>
          </p:spPr>
          <p:txBody>
            <a:bodyPr/>
            <a:lstStyle/>
            <a:p>
              <a:pPr>
                <a:defRPr/>
              </a:pPr>
              <a:endParaRPr lang="ja-JP" altLang="en-US" sz="1662" dirty="0">
                <a:solidFill>
                  <a:prstClr val="black"/>
                </a:solidFill>
              </a:endParaRPr>
            </a:p>
          </p:txBody>
        </p:sp>
        <p:sp>
          <p:nvSpPr>
            <p:cNvPr id="45" name="Freeform 301"/>
            <p:cNvSpPr>
              <a:spLocks noChangeAspect="1"/>
            </p:cNvSpPr>
            <p:nvPr userDrawn="1"/>
          </p:nvSpPr>
          <p:spPr bwMode="auto">
            <a:xfrm>
              <a:off x="7010487" y="6266963"/>
              <a:ext cx="66276" cy="72290"/>
            </a:xfrm>
            <a:custGeom>
              <a:avLst/>
              <a:gdLst/>
              <a:ahLst/>
              <a:cxnLst>
                <a:cxn ang="0">
                  <a:pos x="13" y="0"/>
                </a:cxn>
                <a:cxn ang="0">
                  <a:pos x="13" y="0"/>
                </a:cxn>
                <a:cxn ang="0">
                  <a:pos x="16" y="2"/>
                </a:cxn>
                <a:cxn ang="0">
                  <a:pos x="21" y="3"/>
                </a:cxn>
                <a:cxn ang="0">
                  <a:pos x="22" y="8"/>
                </a:cxn>
                <a:cxn ang="0">
                  <a:pos x="24" y="11"/>
                </a:cxn>
                <a:cxn ang="0">
                  <a:pos x="24" y="11"/>
                </a:cxn>
                <a:cxn ang="0">
                  <a:pos x="22" y="16"/>
                </a:cxn>
                <a:cxn ang="0">
                  <a:pos x="21" y="19"/>
                </a:cxn>
                <a:cxn ang="0">
                  <a:pos x="16" y="22"/>
                </a:cxn>
                <a:cxn ang="0">
                  <a:pos x="13" y="24"/>
                </a:cxn>
                <a:cxn ang="0">
                  <a:pos x="13" y="24"/>
                </a:cxn>
                <a:cxn ang="0">
                  <a:pos x="8" y="22"/>
                </a:cxn>
                <a:cxn ang="0">
                  <a:pos x="3" y="21"/>
                </a:cxn>
                <a:cxn ang="0">
                  <a:pos x="2" y="16"/>
                </a:cxn>
                <a:cxn ang="0">
                  <a:pos x="0" y="13"/>
                </a:cxn>
                <a:cxn ang="0">
                  <a:pos x="0" y="13"/>
                </a:cxn>
                <a:cxn ang="0">
                  <a:pos x="2" y="8"/>
                </a:cxn>
                <a:cxn ang="0">
                  <a:pos x="3" y="3"/>
                </a:cxn>
                <a:cxn ang="0">
                  <a:pos x="8" y="2"/>
                </a:cxn>
                <a:cxn ang="0">
                  <a:pos x="13" y="0"/>
                </a:cxn>
                <a:cxn ang="0">
                  <a:pos x="13" y="0"/>
                </a:cxn>
              </a:cxnLst>
              <a:rect l="0" t="0" r="r" b="b"/>
              <a:pathLst>
                <a:path w="24" h="24">
                  <a:moveTo>
                    <a:pt x="13" y="0"/>
                  </a:moveTo>
                  <a:lnTo>
                    <a:pt x="13" y="0"/>
                  </a:lnTo>
                  <a:lnTo>
                    <a:pt x="16" y="2"/>
                  </a:lnTo>
                  <a:lnTo>
                    <a:pt x="21" y="3"/>
                  </a:lnTo>
                  <a:lnTo>
                    <a:pt x="22" y="8"/>
                  </a:lnTo>
                  <a:lnTo>
                    <a:pt x="24" y="11"/>
                  </a:lnTo>
                  <a:lnTo>
                    <a:pt x="24" y="11"/>
                  </a:lnTo>
                  <a:lnTo>
                    <a:pt x="22" y="16"/>
                  </a:lnTo>
                  <a:lnTo>
                    <a:pt x="21" y="19"/>
                  </a:lnTo>
                  <a:lnTo>
                    <a:pt x="16" y="22"/>
                  </a:lnTo>
                  <a:lnTo>
                    <a:pt x="13" y="24"/>
                  </a:lnTo>
                  <a:lnTo>
                    <a:pt x="13" y="24"/>
                  </a:lnTo>
                  <a:lnTo>
                    <a:pt x="8" y="22"/>
                  </a:lnTo>
                  <a:lnTo>
                    <a:pt x="3" y="21"/>
                  </a:lnTo>
                  <a:lnTo>
                    <a:pt x="2" y="16"/>
                  </a:lnTo>
                  <a:lnTo>
                    <a:pt x="0" y="13"/>
                  </a:lnTo>
                  <a:lnTo>
                    <a:pt x="0" y="13"/>
                  </a:lnTo>
                  <a:lnTo>
                    <a:pt x="2" y="8"/>
                  </a:lnTo>
                  <a:lnTo>
                    <a:pt x="3" y="3"/>
                  </a:lnTo>
                  <a:lnTo>
                    <a:pt x="8" y="2"/>
                  </a:lnTo>
                  <a:lnTo>
                    <a:pt x="13" y="0"/>
                  </a:lnTo>
                  <a:lnTo>
                    <a:pt x="13" y="0"/>
                  </a:lnTo>
                  <a:close/>
                </a:path>
              </a:pathLst>
            </a:custGeom>
            <a:solidFill>
              <a:srgbClr val="0099D9"/>
            </a:solidFill>
            <a:ln w="9525">
              <a:noFill/>
              <a:round/>
              <a:headEnd/>
              <a:tailEnd/>
            </a:ln>
          </p:spPr>
          <p:txBody>
            <a:bodyPr/>
            <a:lstStyle/>
            <a:p>
              <a:pPr>
                <a:defRPr/>
              </a:pPr>
              <a:endParaRPr lang="ja-JP" altLang="en-US" sz="1662" dirty="0">
                <a:solidFill>
                  <a:prstClr val="black"/>
                </a:solidFill>
              </a:endParaRPr>
            </a:p>
          </p:txBody>
        </p:sp>
        <p:sp>
          <p:nvSpPr>
            <p:cNvPr id="46" name="Freeform 302"/>
            <p:cNvSpPr>
              <a:spLocks noChangeAspect="1"/>
            </p:cNvSpPr>
            <p:nvPr userDrawn="1"/>
          </p:nvSpPr>
          <p:spPr bwMode="auto">
            <a:xfrm>
              <a:off x="6522456" y="6134431"/>
              <a:ext cx="138577" cy="180726"/>
            </a:xfrm>
            <a:custGeom>
              <a:avLst/>
              <a:gdLst/>
              <a:ahLst/>
              <a:cxnLst>
                <a:cxn ang="0">
                  <a:pos x="0" y="1"/>
                </a:cxn>
                <a:cxn ang="0">
                  <a:pos x="21" y="1"/>
                </a:cxn>
                <a:cxn ang="0">
                  <a:pos x="21" y="11"/>
                </a:cxn>
                <a:cxn ang="0">
                  <a:pos x="21" y="11"/>
                </a:cxn>
                <a:cxn ang="0">
                  <a:pos x="21" y="11"/>
                </a:cxn>
                <a:cxn ang="0">
                  <a:pos x="24" y="6"/>
                </a:cxn>
                <a:cxn ang="0">
                  <a:pos x="29" y="3"/>
                </a:cxn>
                <a:cxn ang="0">
                  <a:pos x="34" y="0"/>
                </a:cxn>
                <a:cxn ang="0">
                  <a:pos x="40" y="0"/>
                </a:cxn>
                <a:cxn ang="0">
                  <a:pos x="40" y="0"/>
                </a:cxn>
                <a:cxn ang="0">
                  <a:pos x="46" y="0"/>
                </a:cxn>
                <a:cxn ang="0">
                  <a:pos x="46" y="19"/>
                </a:cxn>
                <a:cxn ang="0">
                  <a:pos x="46" y="19"/>
                </a:cxn>
                <a:cxn ang="0">
                  <a:pos x="38" y="17"/>
                </a:cxn>
                <a:cxn ang="0">
                  <a:pos x="38" y="17"/>
                </a:cxn>
                <a:cxn ang="0">
                  <a:pos x="32" y="17"/>
                </a:cxn>
                <a:cxn ang="0">
                  <a:pos x="26" y="20"/>
                </a:cxn>
                <a:cxn ang="0">
                  <a:pos x="22" y="27"/>
                </a:cxn>
                <a:cxn ang="0">
                  <a:pos x="21" y="36"/>
                </a:cxn>
                <a:cxn ang="0">
                  <a:pos x="21" y="65"/>
                </a:cxn>
                <a:cxn ang="0">
                  <a:pos x="0" y="65"/>
                </a:cxn>
                <a:cxn ang="0">
                  <a:pos x="0" y="1"/>
                </a:cxn>
              </a:cxnLst>
              <a:rect l="0" t="0" r="r" b="b"/>
              <a:pathLst>
                <a:path w="46" h="65">
                  <a:moveTo>
                    <a:pt x="0" y="1"/>
                  </a:moveTo>
                  <a:lnTo>
                    <a:pt x="21" y="1"/>
                  </a:lnTo>
                  <a:lnTo>
                    <a:pt x="21" y="11"/>
                  </a:lnTo>
                  <a:lnTo>
                    <a:pt x="21" y="11"/>
                  </a:lnTo>
                  <a:lnTo>
                    <a:pt x="21" y="11"/>
                  </a:lnTo>
                  <a:lnTo>
                    <a:pt x="24" y="6"/>
                  </a:lnTo>
                  <a:lnTo>
                    <a:pt x="29" y="3"/>
                  </a:lnTo>
                  <a:lnTo>
                    <a:pt x="34" y="0"/>
                  </a:lnTo>
                  <a:lnTo>
                    <a:pt x="40" y="0"/>
                  </a:lnTo>
                  <a:lnTo>
                    <a:pt x="40" y="0"/>
                  </a:lnTo>
                  <a:lnTo>
                    <a:pt x="46" y="0"/>
                  </a:lnTo>
                  <a:lnTo>
                    <a:pt x="46" y="19"/>
                  </a:lnTo>
                  <a:lnTo>
                    <a:pt x="46" y="19"/>
                  </a:lnTo>
                  <a:lnTo>
                    <a:pt x="38" y="17"/>
                  </a:lnTo>
                  <a:lnTo>
                    <a:pt x="38" y="17"/>
                  </a:lnTo>
                  <a:lnTo>
                    <a:pt x="32" y="17"/>
                  </a:lnTo>
                  <a:lnTo>
                    <a:pt x="26" y="20"/>
                  </a:lnTo>
                  <a:lnTo>
                    <a:pt x="22" y="27"/>
                  </a:lnTo>
                  <a:lnTo>
                    <a:pt x="21" y="36"/>
                  </a:lnTo>
                  <a:lnTo>
                    <a:pt x="21" y="65"/>
                  </a:lnTo>
                  <a:lnTo>
                    <a:pt x="0" y="65"/>
                  </a:lnTo>
                  <a:lnTo>
                    <a:pt x="0" y="1"/>
                  </a:lnTo>
                  <a:close/>
                </a:path>
              </a:pathLst>
            </a:custGeom>
            <a:solidFill>
              <a:srgbClr val="0099D9"/>
            </a:solidFill>
            <a:ln w="9525">
              <a:noFill/>
              <a:round/>
              <a:headEnd/>
              <a:tailEnd/>
            </a:ln>
          </p:spPr>
          <p:txBody>
            <a:bodyPr/>
            <a:lstStyle/>
            <a:p>
              <a:pPr>
                <a:defRPr/>
              </a:pPr>
              <a:endParaRPr lang="ja-JP" altLang="en-US" sz="1662" dirty="0">
                <a:solidFill>
                  <a:prstClr val="black"/>
                </a:solidFill>
              </a:endParaRPr>
            </a:p>
          </p:txBody>
        </p:sp>
        <p:sp>
          <p:nvSpPr>
            <p:cNvPr id="47" name="Freeform 303"/>
            <p:cNvSpPr>
              <a:spLocks noChangeAspect="1" noEditPoints="1"/>
            </p:cNvSpPr>
            <p:nvPr userDrawn="1"/>
          </p:nvSpPr>
          <p:spPr bwMode="auto">
            <a:xfrm>
              <a:off x="6721283" y="6134431"/>
              <a:ext cx="198828" cy="198799"/>
            </a:xfrm>
            <a:custGeom>
              <a:avLst/>
              <a:gdLst/>
              <a:ahLst/>
              <a:cxnLst>
                <a:cxn ang="0">
                  <a:pos x="66" y="39"/>
                </a:cxn>
                <a:cxn ang="0">
                  <a:pos x="20" y="39"/>
                </a:cxn>
                <a:cxn ang="0">
                  <a:pos x="20" y="39"/>
                </a:cxn>
                <a:cxn ang="0">
                  <a:pos x="22" y="44"/>
                </a:cxn>
                <a:cxn ang="0">
                  <a:pos x="25" y="47"/>
                </a:cxn>
                <a:cxn ang="0">
                  <a:pos x="30" y="50"/>
                </a:cxn>
                <a:cxn ang="0">
                  <a:pos x="35" y="52"/>
                </a:cxn>
                <a:cxn ang="0">
                  <a:pos x="35" y="52"/>
                </a:cxn>
                <a:cxn ang="0">
                  <a:pos x="39" y="50"/>
                </a:cxn>
                <a:cxn ang="0">
                  <a:pos x="44" y="49"/>
                </a:cxn>
                <a:cxn ang="0">
                  <a:pos x="49" y="44"/>
                </a:cxn>
                <a:cxn ang="0">
                  <a:pos x="62" y="55"/>
                </a:cxn>
                <a:cxn ang="0">
                  <a:pos x="62" y="55"/>
                </a:cxn>
                <a:cxn ang="0">
                  <a:pos x="57" y="60"/>
                </a:cxn>
                <a:cxn ang="0">
                  <a:pos x="51" y="63"/>
                </a:cxn>
                <a:cxn ang="0">
                  <a:pos x="43" y="66"/>
                </a:cxn>
                <a:cxn ang="0">
                  <a:pos x="35" y="66"/>
                </a:cxn>
                <a:cxn ang="0">
                  <a:pos x="35" y="66"/>
                </a:cxn>
                <a:cxn ang="0">
                  <a:pos x="28" y="66"/>
                </a:cxn>
                <a:cxn ang="0">
                  <a:pos x="20" y="65"/>
                </a:cxn>
                <a:cxn ang="0">
                  <a:pos x="16" y="61"/>
                </a:cxn>
                <a:cxn ang="0">
                  <a:pos x="9" y="57"/>
                </a:cxn>
                <a:cxn ang="0">
                  <a:pos x="6" y="52"/>
                </a:cxn>
                <a:cxn ang="0">
                  <a:pos x="3" y="47"/>
                </a:cxn>
                <a:cxn ang="0">
                  <a:pos x="0" y="41"/>
                </a:cxn>
                <a:cxn ang="0">
                  <a:pos x="0" y="33"/>
                </a:cxn>
                <a:cxn ang="0">
                  <a:pos x="0" y="33"/>
                </a:cxn>
                <a:cxn ang="0">
                  <a:pos x="0" y="27"/>
                </a:cxn>
                <a:cxn ang="0">
                  <a:pos x="1" y="20"/>
                </a:cxn>
                <a:cxn ang="0">
                  <a:pos x="5" y="14"/>
                </a:cxn>
                <a:cxn ang="0">
                  <a:pos x="9" y="9"/>
                </a:cxn>
                <a:cxn ang="0">
                  <a:pos x="14" y="4"/>
                </a:cxn>
                <a:cxn ang="0">
                  <a:pos x="19" y="1"/>
                </a:cxn>
                <a:cxn ang="0">
                  <a:pos x="25" y="0"/>
                </a:cxn>
                <a:cxn ang="0">
                  <a:pos x="33" y="0"/>
                </a:cxn>
                <a:cxn ang="0">
                  <a:pos x="33" y="0"/>
                </a:cxn>
                <a:cxn ang="0">
                  <a:pos x="41" y="0"/>
                </a:cxn>
                <a:cxn ang="0">
                  <a:pos x="47" y="1"/>
                </a:cxn>
                <a:cxn ang="0">
                  <a:pos x="54" y="6"/>
                </a:cxn>
                <a:cxn ang="0">
                  <a:pos x="59" y="11"/>
                </a:cxn>
                <a:cxn ang="0">
                  <a:pos x="62" y="15"/>
                </a:cxn>
                <a:cxn ang="0">
                  <a:pos x="65" y="23"/>
                </a:cxn>
                <a:cxn ang="0">
                  <a:pos x="66" y="30"/>
                </a:cxn>
                <a:cxn ang="0">
                  <a:pos x="66" y="39"/>
                </a:cxn>
                <a:cxn ang="0">
                  <a:pos x="66" y="39"/>
                </a:cxn>
                <a:cxn ang="0">
                  <a:pos x="46" y="25"/>
                </a:cxn>
                <a:cxn ang="0">
                  <a:pos x="46" y="25"/>
                </a:cxn>
                <a:cxn ang="0">
                  <a:pos x="44" y="20"/>
                </a:cxn>
                <a:cxn ang="0">
                  <a:pos x="43" y="17"/>
                </a:cxn>
                <a:cxn ang="0">
                  <a:pos x="38" y="14"/>
                </a:cxn>
                <a:cxn ang="0">
                  <a:pos x="33" y="14"/>
                </a:cxn>
                <a:cxn ang="0">
                  <a:pos x="33" y="14"/>
                </a:cxn>
                <a:cxn ang="0">
                  <a:pos x="28" y="14"/>
                </a:cxn>
                <a:cxn ang="0">
                  <a:pos x="24" y="17"/>
                </a:cxn>
                <a:cxn ang="0">
                  <a:pos x="20" y="20"/>
                </a:cxn>
                <a:cxn ang="0">
                  <a:pos x="20" y="25"/>
                </a:cxn>
                <a:cxn ang="0">
                  <a:pos x="46" y="25"/>
                </a:cxn>
              </a:cxnLst>
              <a:rect l="0" t="0" r="r" b="b"/>
              <a:pathLst>
                <a:path w="66" h="66">
                  <a:moveTo>
                    <a:pt x="66" y="39"/>
                  </a:moveTo>
                  <a:lnTo>
                    <a:pt x="20" y="39"/>
                  </a:lnTo>
                  <a:lnTo>
                    <a:pt x="20" y="39"/>
                  </a:lnTo>
                  <a:lnTo>
                    <a:pt x="22" y="44"/>
                  </a:lnTo>
                  <a:lnTo>
                    <a:pt x="25" y="47"/>
                  </a:lnTo>
                  <a:lnTo>
                    <a:pt x="30" y="50"/>
                  </a:lnTo>
                  <a:lnTo>
                    <a:pt x="35" y="52"/>
                  </a:lnTo>
                  <a:lnTo>
                    <a:pt x="35" y="52"/>
                  </a:lnTo>
                  <a:lnTo>
                    <a:pt x="39" y="50"/>
                  </a:lnTo>
                  <a:lnTo>
                    <a:pt x="44" y="49"/>
                  </a:lnTo>
                  <a:lnTo>
                    <a:pt x="49" y="44"/>
                  </a:lnTo>
                  <a:lnTo>
                    <a:pt x="62" y="55"/>
                  </a:lnTo>
                  <a:lnTo>
                    <a:pt x="62" y="55"/>
                  </a:lnTo>
                  <a:lnTo>
                    <a:pt x="57" y="60"/>
                  </a:lnTo>
                  <a:lnTo>
                    <a:pt x="51" y="63"/>
                  </a:lnTo>
                  <a:lnTo>
                    <a:pt x="43" y="66"/>
                  </a:lnTo>
                  <a:lnTo>
                    <a:pt x="35" y="66"/>
                  </a:lnTo>
                  <a:lnTo>
                    <a:pt x="35" y="66"/>
                  </a:lnTo>
                  <a:lnTo>
                    <a:pt x="28" y="66"/>
                  </a:lnTo>
                  <a:lnTo>
                    <a:pt x="20" y="65"/>
                  </a:lnTo>
                  <a:lnTo>
                    <a:pt x="16" y="61"/>
                  </a:lnTo>
                  <a:lnTo>
                    <a:pt x="9" y="57"/>
                  </a:lnTo>
                  <a:lnTo>
                    <a:pt x="6" y="52"/>
                  </a:lnTo>
                  <a:lnTo>
                    <a:pt x="3" y="47"/>
                  </a:lnTo>
                  <a:lnTo>
                    <a:pt x="0" y="41"/>
                  </a:lnTo>
                  <a:lnTo>
                    <a:pt x="0" y="33"/>
                  </a:lnTo>
                  <a:lnTo>
                    <a:pt x="0" y="33"/>
                  </a:lnTo>
                  <a:lnTo>
                    <a:pt x="0" y="27"/>
                  </a:lnTo>
                  <a:lnTo>
                    <a:pt x="1" y="20"/>
                  </a:lnTo>
                  <a:lnTo>
                    <a:pt x="5" y="14"/>
                  </a:lnTo>
                  <a:lnTo>
                    <a:pt x="9" y="9"/>
                  </a:lnTo>
                  <a:lnTo>
                    <a:pt x="14" y="4"/>
                  </a:lnTo>
                  <a:lnTo>
                    <a:pt x="19" y="1"/>
                  </a:lnTo>
                  <a:lnTo>
                    <a:pt x="25" y="0"/>
                  </a:lnTo>
                  <a:lnTo>
                    <a:pt x="33" y="0"/>
                  </a:lnTo>
                  <a:lnTo>
                    <a:pt x="33" y="0"/>
                  </a:lnTo>
                  <a:lnTo>
                    <a:pt x="41" y="0"/>
                  </a:lnTo>
                  <a:lnTo>
                    <a:pt x="47" y="1"/>
                  </a:lnTo>
                  <a:lnTo>
                    <a:pt x="54" y="6"/>
                  </a:lnTo>
                  <a:lnTo>
                    <a:pt x="59" y="11"/>
                  </a:lnTo>
                  <a:lnTo>
                    <a:pt x="62" y="15"/>
                  </a:lnTo>
                  <a:lnTo>
                    <a:pt x="65" y="23"/>
                  </a:lnTo>
                  <a:lnTo>
                    <a:pt x="66" y="30"/>
                  </a:lnTo>
                  <a:lnTo>
                    <a:pt x="66" y="39"/>
                  </a:lnTo>
                  <a:lnTo>
                    <a:pt x="66" y="39"/>
                  </a:lnTo>
                  <a:close/>
                  <a:moveTo>
                    <a:pt x="46" y="25"/>
                  </a:moveTo>
                  <a:lnTo>
                    <a:pt x="46" y="25"/>
                  </a:lnTo>
                  <a:lnTo>
                    <a:pt x="44" y="20"/>
                  </a:lnTo>
                  <a:lnTo>
                    <a:pt x="43" y="17"/>
                  </a:lnTo>
                  <a:lnTo>
                    <a:pt x="38" y="14"/>
                  </a:lnTo>
                  <a:lnTo>
                    <a:pt x="33" y="14"/>
                  </a:lnTo>
                  <a:lnTo>
                    <a:pt x="33" y="14"/>
                  </a:lnTo>
                  <a:lnTo>
                    <a:pt x="28" y="14"/>
                  </a:lnTo>
                  <a:lnTo>
                    <a:pt x="24" y="17"/>
                  </a:lnTo>
                  <a:lnTo>
                    <a:pt x="20" y="20"/>
                  </a:lnTo>
                  <a:lnTo>
                    <a:pt x="20" y="25"/>
                  </a:lnTo>
                  <a:lnTo>
                    <a:pt x="46" y="25"/>
                  </a:lnTo>
                  <a:close/>
                </a:path>
              </a:pathLst>
            </a:custGeom>
            <a:solidFill>
              <a:srgbClr val="0099D9"/>
            </a:solidFill>
            <a:ln w="9525">
              <a:noFill/>
              <a:round/>
              <a:headEnd/>
              <a:tailEnd/>
            </a:ln>
          </p:spPr>
          <p:txBody>
            <a:bodyPr/>
            <a:lstStyle/>
            <a:p>
              <a:pPr>
                <a:defRPr/>
              </a:pPr>
              <a:endParaRPr lang="ja-JP" altLang="en-US" sz="1662" dirty="0">
                <a:solidFill>
                  <a:prstClr val="black"/>
                </a:solidFill>
              </a:endParaRPr>
            </a:p>
          </p:txBody>
        </p:sp>
        <p:sp>
          <p:nvSpPr>
            <p:cNvPr id="48" name="Freeform 304"/>
            <p:cNvSpPr>
              <a:spLocks noChangeAspect="1" noEditPoints="1"/>
            </p:cNvSpPr>
            <p:nvPr userDrawn="1"/>
          </p:nvSpPr>
          <p:spPr bwMode="auto">
            <a:xfrm>
              <a:off x="5166813" y="6134431"/>
              <a:ext cx="198828" cy="198799"/>
            </a:xfrm>
            <a:custGeom>
              <a:avLst/>
              <a:gdLst/>
              <a:ahLst/>
              <a:cxnLst>
                <a:cxn ang="0">
                  <a:pos x="65" y="39"/>
                </a:cxn>
                <a:cxn ang="0">
                  <a:pos x="19" y="39"/>
                </a:cxn>
                <a:cxn ang="0">
                  <a:pos x="19" y="39"/>
                </a:cxn>
                <a:cxn ang="0">
                  <a:pos x="20" y="44"/>
                </a:cxn>
                <a:cxn ang="0">
                  <a:pos x="25" y="47"/>
                </a:cxn>
                <a:cxn ang="0">
                  <a:pos x="30" y="50"/>
                </a:cxn>
                <a:cxn ang="0">
                  <a:pos x="35" y="52"/>
                </a:cxn>
                <a:cxn ang="0">
                  <a:pos x="35" y="52"/>
                </a:cxn>
                <a:cxn ang="0">
                  <a:pos x="40" y="50"/>
                </a:cxn>
                <a:cxn ang="0">
                  <a:pos x="43" y="49"/>
                </a:cxn>
                <a:cxn ang="0">
                  <a:pos x="49" y="44"/>
                </a:cxn>
                <a:cxn ang="0">
                  <a:pos x="62" y="55"/>
                </a:cxn>
                <a:cxn ang="0">
                  <a:pos x="62" y="55"/>
                </a:cxn>
                <a:cxn ang="0">
                  <a:pos x="57" y="60"/>
                </a:cxn>
                <a:cxn ang="0">
                  <a:pos x="49" y="63"/>
                </a:cxn>
                <a:cxn ang="0">
                  <a:pos x="43" y="66"/>
                </a:cxn>
                <a:cxn ang="0">
                  <a:pos x="35" y="66"/>
                </a:cxn>
                <a:cxn ang="0">
                  <a:pos x="35" y="66"/>
                </a:cxn>
                <a:cxn ang="0">
                  <a:pos x="27" y="66"/>
                </a:cxn>
                <a:cxn ang="0">
                  <a:pos x="20" y="65"/>
                </a:cxn>
                <a:cxn ang="0">
                  <a:pos x="14" y="61"/>
                </a:cxn>
                <a:cxn ang="0">
                  <a:pos x="9" y="57"/>
                </a:cxn>
                <a:cxn ang="0">
                  <a:pos x="5" y="52"/>
                </a:cxn>
                <a:cxn ang="0">
                  <a:pos x="1" y="47"/>
                </a:cxn>
                <a:cxn ang="0">
                  <a:pos x="0" y="41"/>
                </a:cxn>
                <a:cxn ang="0">
                  <a:pos x="0" y="33"/>
                </a:cxn>
                <a:cxn ang="0">
                  <a:pos x="0" y="33"/>
                </a:cxn>
                <a:cxn ang="0">
                  <a:pos x="0" y="27"/>
                </a:cxn>
                <a:cxn ang="0">
                  <a:pos x="1" y="20"/>
                </a:cxn>
                <a:cxn ang="0">
                  <a:pos x="5" y="14"/>
                </a:cxn>
                <a:cxn ang="0">
                  <a:pos x="8" y="9"/>
                </a:cxn>
                <a:cxn ang="0">
                  <a:pos x="13" y="4"/>
                </a:cxn>
                <a:cxn ang="0">
                  <a:pos x="19" y="1"/>
                </a:cxn>
                <a:cxn ang="0">
                  <a:pos x="25" y="0"/>
                </a:cxn>
                <a:cxn ang="0">
                  <a:pos x="33" y="0"/>
                </a:cxn>
                <a:cxn ang="0">
                  <a:pos x="33" y="0"/>
                </a:cxn>
                <a:cxn ang="0">
                  <a:pos x="40" y="0"/>
                </a:cxn>
                <a:cxn ang="0">
                  <a:pos x="47" y="1"/>
                </a:cxn>
                <a:cxn ang="0">
                  <a:pos x="52" y="6"/>
                </a:cxn>
                <a:cxn ang="0">
                  <a:pos x="57" y="11"/>
                </a:cxn>
                <a:cxn ang="0">
                  <a:pos x="62" y="15"/>
                </a:cxn>
                <a:cxn ang="0">
                  <a:pos x="63" y="23"/>
                </a:cxn>
                <a:cxn ang="0">
                  <a:pos x="65" y="30"/>
                </a:cxn>
                <a:cxn ang="0">
                  <a:pos x="65" y="39"/>
                </a:cxn>
                <a:cxn ang="0">
                  <a:pos x="65" y="39"/>
                </a:cxn>
                <a:cxn ang="0">
                  <a:pos x="46" y="25"/>
                </a:cxn>
                <a:cxn ang="0">
                  <a:pos x="46" y="25"/>
                </a:cxn>
                <a:cxn ang="0">
                  <a:pos x="44" y="20"/>
                </a:cxn>
                <a:cxn ang="0">
                  <a:pos x="41" y="17"/>
                </a:cxn>
                <a:cxn ang="0">
                  <a:pos x="38" y="14"/>
                </a:cxn>
                <a:cxn ang="0">
                  <a:pos x="33" y="14"/>
                </a:cxn>
                <a:cxn ang="0">
                  <a:pos x="33" y="14"/>
                </a:cxn>
                <a:cxn ang="0">
                  <a:pos x="27" y="14"/>
                </a:cxn>
                <a:cxn ang="0">
                  <a:pos x="24" y="17"/>
                </a:cxn>
                <a:cxn ang="0">
                  <a:pos x="20" y="20"/>
                </a:cxn>
                <a:cxn ang="0">
                  <a:pos x="19" y="25"/>
                </a:cxn>
                <a:cxn ang="0">
                  <a:pos x="46" y="25"/>
                </a:cxn>
              </a:cxnLst>
              <a:rect l="0" t="0" r="r" b="b"/>
              <a:pathLst>
                <a:path w="65" h="66">
                  <a:moveTo>
                    <a:pt x="65" y="39"/>
                  </a:moveTo>
                  <a:lnTo>
                    <a:pt x="19" y="39"/>
                  </a:lnTo>
                  <a:lnTo>
                    <a:pt x="19" y="39"/>
                  </a:lnTo>
                  <a:lnTo>
                    <a:pt x="20" y="44"/>
                  </a:lnTo>
                  <a:lnTo>
                    <a:pt x="25" y="47"/>
                  </a:lnTo>
                  <a:lnTo>
                    <a:pt x="30" y="50"/>
                  </a:lnTo>
                  <a:lnTo>
                    <a:pt x="35" y="52"/>
                  </a:lnTo>
                  <a:lnTo>
                    <a:pt x="35" y="52"/>
                  </a:lnTo>
                  <a:lnTo>
                    <a:pt x="40" y="50"/>
                  </a:lnTo>
                  <a:lnTo>
                    <a:pt x="43" y="49"/>
                  </a:lnTo>
                  <a:lnTo>
                    <a:pt x="49" y="44"/>
                  </a:lnTo>
                  <a:lnTo>
                    <a:pt x="62" y="55"/>
                  </a:lnTo>
                  <a:lnTo>
                    <a:pt x="62" y="55"/>
                  </a:lnTo>
                  <a:lnTo>
                    <a:pt x="57" y="60"/>
                  </a:lnTo>
                  <a:lnTo>
                    <a:pt x="49" y="63"/>
                  </a:lnTo>
                  <a:lnTo>
                    <a:pt x="43" y="66"/>
                  </a:lnTo>
                  <a:lnTo>
                    <a:pt x="35" y="66"/>
                  </a:lnTo>
                  <a:lnTo>
                    <a:pt x="35" y="66"/>
                  </a:lnTo>
                  <a:lnTo>
                    <a:pt x="27" y="66"/>
                  </a:lnTo>
                  <a:lnTo>
                    <a:pt x="20" y="65"/>
                  </a:lnTo>
                  <a:lnTo>
                    <a:pt x="14" y="61"/>
                  </a:lnTo>
                  <a:lnTo>
                    <a:pt x="9" y="57"/>
                  </a:lnTo>
                  <a:lnTo>
                    <a:pt x="5" y="52"/>
                  </a:lnTo>
                  <a:lnTo>
                    <a:pt x="1" y="47"/>
                  </a:lnTo>
                  <a:lnTo>
                    <a:pt x="0" y="41"/>
                  </a:lnTo>
                  <a:lnTo>
                    <a:pt x="0" y="33"/>
                  </a:lnTo>
                  <a:lnTo>
                    <a:pt x="0" y="33"/>
                  </a:lnTo>
                  <a:lnTo>
                    <a:pt x="0" y="27"/>
                  </a:lnTo>
                  <a:lnTo>
                    <a:pt x="1" y="20"/>
                  </a:lnTo>
                  <a:lnTo>
                    <a:pt x="5" y="14"/>
                  </a:lnTo>
                  <a:lnTo>
                    <a:pt x="8" y="9"/>
                  </a:lnTo>
                  <a:lnTo>
                    <a:pt x="13" y="4"/>
                  </a:lnTo>
                  <a:lnTo>
                    <a:pt x="19" y="1"/>
                  </a:lnTo>
                  <a:lnTo>
                    <a:pt x="25" y="0"/>
                  </a:lnTo>
                  <a:lnTo>
                    <a:pt x="33" y="0"/>
                  </a:lnTo>
                  <a:lnTo>
                    <a:pt x="33" y="0"/>
                  </a:lnTo>
                  <a:lnTo>
                    <a:pt x="40" y="0"/>
                  </a:lnTo>
                  <a:lnTo>
                    <a:pt x="47" y="1"/>
                  </a:lnTo>
                  <a:lnTo>
                    <a:pt x="52" y="6"/>
                  </a:lnTo>
                  <a:lnTo>
                    <a:pt x="57" y="11"/>
                  </a:lnTo>
                  <a:lnTo>
                    <a:pt x="62" y="15"/>
                  </a:lnTo>
                  <a:lnTo>
                    <a:pt x="63" y="23"/>
                  </a:lnTo>
                  <a:lnTo>
                    <a:pt x="65" y="30"/>
                  </a:lnTo>
                  <a:lnTo>
                    <a:pt x="65" y="39"/>
                  </a:lnTo>
                  <a:lnTo>
                    <a:pt x="65" y="39"/>
                  </a:lnTo>
                  <a:close/>
                  <a:moveTo>
                    <a:pt x="46" y="25"/>
                  </a:moveTo>
                  <a:lnTo>
                    <a:pt x="46" y="25"/>
                  </a:lnTo>
                  <a:lnTo>
                    <a:pt x="44" y="20"/>
                  </a:lnTo>
                  <a:lnTo>
                    <a:pt x="41" y="17"/>
                  </a:lnTo>
                  <a:lnTo>
                    <a:pt x="38" y="14"/>
                  </a:lnTo>
                  <a:lnTo>
                    <a:pt x="33" y="14"/>
                  </a:lnTo>
                  <a:lnTo>
                    <a:pt x="33" y="14"/>
                  </a:lnTo>
                  <a:lnTo>
                    <a:pt x="27" y="14"/>
                  </a:lnTo>
                  <a:lnTo>
                    <a:pt x="24" y="17"/>
                  </a:lnTo>
                  <a:lnTo>
                    <a:pt x="20" y="20"/>
                  </a:lnTo>
                  <a:lnTo>
                    <a:pt x="19" y="25"/>
                  </a:lnTo>
                  <a:lnTo>
                    <a:pt x="46" y="25"/>
                  </a:lnTo>
                  <a:close/>
                </a:path>
              </a:pathLst>
            </a:custGeom>
            <a:solidFill>
              <a:srgbClr val="0099D9"/>
            </a:solidFill>
            <a:ln w="9525">
              <a:noFill/>
              <a:round/>
              <a:headEnd/>
              <a:tailEnd/>
            </a:ln>
          </p:spPr>
          <p:txBody>
            <a:bodyPr/>
            <a:lstStyle/>
            <a:p>
              <a:pPr>
                <a:defRPr/>
              </a:pPr>
              <a:endParaRPr lang="ja-JP" altLang="en-US" sz="1662" dirty="0">
                <a:solidFill>
                  <a:prstClr val="black"/>
                </a:solidFill>
              </a:endParaRPr>
            </a:p>
          </p:txBody>
        </p:sp>
        <p:sp>
          <p:nvSpPr>
            <p:cNvPr id="49" name="Freeform 305"/>
            <p:cNvSpPr>
              <a:spLocks noChangeAspect="1" noEditPoints="1"/>
            </p:cNvSpPr>
            <p:nvPr userDrawn="1"/>
          </p:nvSpPr>
          <p:spPr bwMode="auto">
            <a:xfrm>
              <a:off x="3160461" y="6134431"/>
              <a:ext cx="216903" cy="198799"/>
            </a:xfrm>
            <a:custGeom>
              <a:avLst/>
              <a:gdLst/>
              <a:ahLst/>
              <a:cxnLst>
                <a:cxn ang="0">
                  <a:pos x="70" y="65"/>
                </a:cxn>
                <a:cxn ang="0">
                  <a:pos x="52" y="65"/>
                </a:cxn>
                <a:cxn ang="0">
                  <a:pos x="52" y="57"/>
                </a:cxn>
                <a:cxn ang="0">
                  <a:pos x="52" y="57"/>
                </a:cxn>
                <a:cxn ang="0">
                  <a:pos x="52" y="57"/>
                </a:cxn>
                <a:cxn ang="0">
                  <a:pos x="47" y="60"/>
                </a:cxn>
                <a:cxn ang="0">
                  <a:pos x="43" y="63"/>
                </a:cxn>
                <a:cxn ang="0">
                  <a:pos x="36" y="66"/>
                </a:cxn>
                <a:cxn ang="0">
                  <a:pos x="30" y="66"/>
                </a:cxn>
                <a:cxn ang="0">
                  <a:pos x="30" y="66"/>
                </a:cxn>
                <a:cxn ang="0">
                  <a:pos x="24" y="66"/>
                </a:cxn>
                <a:cxn ang="0">
                  <a:pos x="19" y="65"/>
                </a:cxn>
                <a:cxn ang="0">
                  <a:pos x="12" y="61"/>
                </a:cxn>
                <a:cxn ang="0">
                  <a:pos x="8" y="57"/>
                </a:cxn>
                <a:cxn ang="0">
                  <a:pos x="4" y="52"/>
                </a:cxn>
                <a:cxn ang="0">
                  <a:pos x="1" y="47"/>
                </a:cxn>
                <a:cxn ang="0">
                  <a:pos x="0" y="41"/>
                </a:cxn>
                <a:cxn ang="0">
                  <a:pos x="0" y="33"/>
                </a:cxn>
                <a:cxn ang="0">
                  <a:pos x="0" y="33"/>
                </a:cxn>
                <a:cxn ang="0">
                  <a:pos x="0" y="27"/>
                </a:cxn>
                <a:cxn ang="0">
                  <a:pos x="1" y="20"/>
                </a:cxn>
                <a:cxn ang="0">
                  <a:pos x="4" y="14"/>
                </a:cxn>
                <a:cxn ang="0">
                  <a:pos x="9" y="9"/>
                </a:cxn>
                <a:cxn ang="0">
                  <a:pos x="12" y="4"/>
                </a:cxn>
                <a:cxn ang="0">
                  <a:pos x="19" y="1"/>
                </a:cxn>
                <a:cxn ang="0">
                  <a:pos x="25" y="0"/>
                </a:cxn>
                <a:cxn ang="0">
                  <a:pos x="31" y="0"/>
                </a:cxn>
                <a:cxn ang="0">
                  <a:pos x="31" y="0"/>
                </a:cxn>
                <a:cxn ang="0">
                  <a:pos x="36" y="0"/>
                </a:cxn>
                <a:cxn ang="0">
                  <a:pos x="43" y="1"/>
                </a:cxn>
                <a:cxn ang="0">
                  <a:pos x="46" y="4"/>
                </a:cxn>
                <a:cxn ang="0">
                  <a:pos x="50" y="7"/>
                </a:cxn>
                <a:cxn ang="0">
                  <a:pos x="50" y="7"/>
                </a:cxn>
                <a:cxn ang="0">
                  <a:pos x="50" y="1"/>
                </a:cxn>
                <a:cxn ang="0">
                  <a:pos x="70" y="1"/>
                </a:cxn>
                <a:cxn ang="0">
                  <a:pos x="70" y="65"/>
                </a:cxn>
                <a:cxn ang="0">
                  <a:pos x="36" y="15"/>
                </a:cxn>
                <a:cxn ang="0">
                  <a:pos x="36" y="15"/>
                </a:cxn>
                <a:cxn ang="0">
                  <a:pos x="30" y="17"/>
                </a:cxn>
                <a:cxn ang="0">
                  <a:pos x="24" y="20"/>
                </a:cxn>
                <a:cxn ang="0">
                  <a:pos x="20" y="25"/>
                </a:cxn>
                <a:cxn ang="0">
                  <a:pos x="20" y="33"/>
                </a:cxn>
                <a:cxn ang="0">
                  <a:pos x="20" y="33"/>
                </a:cxn>
                <a:cxn ang="0">
                  <a:pos x="20" y="39"/>
                </a:cxn>
                <a:cxn ang="0">
                  <a:pos x="24" y="46"/>
                </a:cxn>
                <a:cxn ang="0">
                  <a:pos x="30" y="49"/>
                </a:cxn>
                <a:cxn ang="0">
                  <a:pos x="36" y="50"/>
                </a:cxn>
                <a:cxn ang="0">
                  <a:pos x="36" y="50"/>
                </a:cxn>
                <a:cxn ang="0">
                  <a:pos x="43" y="49"/>
                </a:cxn>
                <a:cxn ang="0">
                  <a:pos x="47" y="46"/>
                </a:cxn>
                <a:cxn ang="0">
                  <a:pos x="50" y="39"/>
                </a:cxn>
                <a:cxn ang="0">
                  <a:pos x="52" y="33"/>
                </a:cxn>
                <a:cxn ang="0">
                  <a:pos x="52" y="33"/>
                </a:cxn>
                <a:cxn ang="0">
                  <a:pos x="50" y="25"/>
                </a:cxn>
                <a:cxn ang="0">
                  <a:pos x="47" y="20"/>
                </a:cxn>
                <a:cxn ang="0">
                  <a:pos x="43" y="17"/>
                </a:cxn>
                <a:cxn ang="0">
                  <a:pos x="36" y="15"/>
                </a:cxn>
                <a:cxn ang="0">
                  <a:pos x="36" y="15"/>
                </a:cxn>
              </a:cxnLst>
              <a:rect l="0" t="0" r="r" b="b"/>
              <a:pathLst>
                <a:path w="70" h="66">
                  <a:moveTo>
                    <a:pt x="70" y="65"/>
                  </a:moveTo>
                  <a:lnTo>
                    <a:pt x="52" y="65"/>
                  </a:lnTo>
                  <a:lnTo>
                    <a:pt x="52" y="57"/>
                  </a:lnTo>
                  <a:lnTo>
                    <a:pt x="52" y="57"/>
                  </a:lnTo>
                  <a:lnTo>
                    <a:pt x="52" y="57"/>
                  </a:lnTo>
                  <a:lnTo>
                    <a:pt x="47" y="60"/>
                  </a:lnTo>
                  <a:lnTo>
                    <a:pt x="43" y="63"/>
                  </a:lnTo>
                  <a:lnTo>
                    <a:pt x="36" y="66"/>
                  </a:lnTo>
                  <a:lnTo>
                    <a:pt x="30" y="66"/>
                  </a:lnTo>
                  <a:lnTo>
                    <a:pt x="30" y="66"/>
                  </a:lnTo>
                  <a:lnTo>
                    <a:pt x="24" y="66"/>
                  </a:lnTo>
                  <a:lnTo>
                    <a:pt x="19" y="65"/>
                  </a:lnTo>
                  <a:lnTo>
                    <a:pt x="12" y="61"/>
                  </a:lnTo>
                  <a:lnTo>
                    <a:pt x="8" y="57"/>
                  </a:lnTo>
                  <a:lnTo>
                    <a:pt x="4" y="52"/>
                  </a:lnTo>
                  <a:lnTo>
                    <a:pt x="1" y="47"/>
                  </a:lnTo>
                  <a:lnTo>
                    <a:pt x="0" y="41"/>
                  </a:lnTo>
                  <a:lnTo>
                    <a:pt x="0" y="33"/>
                  </a:lnTo>
                  <a:lnTo>
                    <a:pt x="0" y="33"/>
                  </a:lnTo>
                  <a:lnTo>
                    <a:pt x="0" y="27"/>
                  </a:lnTo>
                  <a:lnTo>
                    <a:pt x="1" y="20"/>
                  </a:lnTo>
                  <a:lnTo>
                    <a:pt x="4" y="14"/>
                  </a:lnTo>
                  <a:lnTo>
                    <a:pt x="9" y="9"/>
                  </a:lnTo>
                  <a:lnTo>
                    <a:pt x="12" y="4"/>
                  </a:lnTo>
                  <a:lnTo>
                    <a:pt x="19" y="1"/>
                  </a:lnTo>
                  <a:lnTo>
                    <a:pt x="25" y="0"/>
                  </a:lnTo>
                  <a:lnTo>
                    <a:pt x="31" y="0"/>
                  </a:lnTo>
                  <a:lnTo>
                    <a:pt x="31" y="0"/>
                  </a:lnTo>
                  <a:lnTo>
                    <a:pt x="36" y="0"/>
                  </a:lnTo>
                  <a:lnTo>
                    <a:pt x="43" y="1"/>
                  </a:lnTo>
                  <a:lnTo>
                    <a:pt x="46" y="4"/>
                  </a:lnTo>
                  <a:lnTo>
                    <a:pt x="50" y="7"/>
                  </a:lnTo>
                  <a:lnTo>
                    <a:pt x="50" y="7"/>
                  </a:lnTo>
                  <a:lnTo>
                    <a:pt x="50" y="1"/>
                  </a:lnTo>
                  <a:lnTo>
                    <a:pt x="70" y="1"/>
                  </a:lnTo>
                  <a:lnTo>
                    <a:pt x="70" y="65"/>
                  </a:lnTo>
                  <a:close/>
                  <a:moveTo>
                    <a:pt x="36" y="15"/>
                  </a:moveTo>
                  <a:lnTo>
                    <a:pt x="36" y="15"/>
                  </a:lnTo>
                  <a:lnTo>
                    <a:pt x="30" y="17"/>
                  </a:lnTo>
                  <a:lnTo>
                    <a:pt x="24" y="20"/>
                  </a:lnTo>
                  <a:lnTo>
                    <a:pt x="20" y="25"/>
                  </a:lnTo>
                  <a:lnTo>
                    <a:pt x="20" y="33"/>
                  </a:lnTo>
                  <a:lnTo>
                    <a:pt x="20" y="33"/>
                  </a:lnTo>
                  <a:lnTo>
                    <a:pt x="20" y="39"/>
                  </a:lnTo>
                  <a:lnTo>
                    <a:pt x="24" y="46"/>
                  </a:lnTo>
                  <a:lnTo>
                    <a:pt x="30" y="49"/>
                  </a:lnTo>
                  <a:lnTo>
                    <a:pt x="36" y="50"/>
                  </a:lnTo>
                  <a:lnTo>
                    <a:pt x="36" y="50"/>
                  </a:lnTo>
                  <a:lnTo>
                    <a:pt x="43" y="49"/>
                  </a:lnTo>
                  <a:lnTo>
                    <a:pt x="47" y="46"/>
                  </a:lnTo>
                  <a:lnTo>
                    <a:pt x="50" y="39"/>
                  </a:lnTo>
                  <a:lnTo>
                    <a:pt x="52" y="33"/>
                  </a:lnTo>
                  <a:lnTo>
                    <a:pt x="52" y="33"/>
                  </a:lnTo>
                  <a:lnTo>
                    <a:pt x="50" y="25"/>
                  </a:lnTo>
                  <a:lnTo>
                    <a:pt x="47" y="20"/>
                  </a:lnTo>
                  <a:lnTo>
                    <a:pt x="43" y="17"/>
                  </a:lnTo>
                  <a:lnTo>
                    <a:pt x="36" y="15"/>
                  </a:lnTo>
                  <a:lnTo>
                    <a:pt x="36" y="15"/>
                  </a:lnTo>
                  <a:close/>
                </a:path>
              </a:pathLst>
            </a:custGeom>
            <a:solidFill>
              <a:srgbClr val="0099D9"/>
            </a:solidFill>
            <a:ln w="9525">
              <a:noFill/>
              <a:round/>
              <a:headEnd/>
              <a:tailEnd/>
            </a:ln>
          </p:spPr>
          <p:txBody>
            <a:bodyPr/>
            <a:lstStyle/>
            <a:p>
              <a:pPr>
                <a:defRPr/>
              </a:pPr>
              <a:endParaRPr lang="ja-JP" altLang="en-US" sz="1662" dirty="0">
                <a:solidFill>
                  <a:prstClr val="black"/>
                </a:solidFill>
              </a:endParaRPr>
            </a:p>
          </p:txBody>
        </p:sp>
        <p:sp>
          <p:nvSpPr>
            <p:cNvPr id="50" name="Freeform 306"/>
            <p:cNvSpPr>
              <a:spLocks noChangeAspect="1" noEditPoints="1"/>
            </p:cNvSpPr>
            <p:nvPr userDrawn="1"/>
          </p:nvSpPr>
          <p:spPr bwMode="auto">
            <a:xfrm>
              <a:off x="4275101" y="6134431"/>
              <a:ext cx="216903" cy="283137"/>
            </a:xfrm>
            <a:custGeom>
              <a:avLst/>
              <a:gdLst/>
              <a:ahLst/>
              <a:cxnLst>
                <a:cxn ang="0">
                  <a:pos x="0" y="1"/>
                </a:cxn>
                <a:cxn ang="0">
                  <a:pos x="19" y="1"/>
                </a:cxn>
                <a:cxn ang="0">
                  <a:pos x="19" y="9"/>
                </a:cxn>
                <a:cxn ang="0">
                  <a:pos x="19" y="9"/>
                </a:cxn>
                <a:cxn ang="0">
                  <a:pos x="19" y="9"/>
                </a:cxn>
                <a:cxn ang="0">
                  <a:pos x="22" y="4"/>
                </a:cxn>
                <a:cxn ang="0">
                  <a:pos x="27" y="1"/>
                </a:cxn>
                <a:cxn ang="0">
                  <a:pos x="33" y="0"/>
                </a:cxn>
                <a:cxn ang="0">
                  <a:pos x="39" y="0"/>
                </a:cxn>
                <a:cxn ang="0">
                  <a:pos x="39" y="0"/>
                </a:cxn>
                <a:cxn ang="0">
                  <a:pos x="46" y="0"/>
                </a:cxn>
                <a:cxn ang="0">
                  <a:pos x="52" y="1"/>
                </a:cxn>
                <a:cxn ang="0">
                  <a:pos x="57" y="4"/>
                </a:cxn>
                <a:cxn ang="0">
                  <a:pos x="61" y="7"/>
                </a:cxn>
                <a:cxn ang="0">
                  <a:pos x="65" y="12"/>
                </a:cxn>
                <a:cxn ang="0">
                  <a:pos x="68" y="19"/>
                </a:cxn>
                <a:cxn ang="0">
                  <a:pos x="69" y="25"/>
                </a:cxn>
                <a:cxn ang="0">
                  <a:pos x="69" y="33"/>
                </a:cxn>
                <a:cxn ang="0">
                  <a:pos x="69" y="33"/>
                </a:cxn>
                <a:cxn ang="0">
                  <a:pos x="69" y="39"/>
                </a:cxn>
                <a:cxn ang="0">
                  <a:pos x="68" y="46"/>
                </a:cxn>
                <a:cxn ang="0">
                  <a:pos x="65" y="52"/>
                </a:cxn>
                <a:cxn ang="0">
                  <a:pos x="61" y="57"/>
                </a:cxn>
                <a:cxn ang="0">
                  <a:pos x="57" y="61"/>
                </a:cxn>
                <a:cxn ang="0">
                  <a:pos x="50" y="65"/>
                </a:cxn>
                <a:cxn ang="0">
                  <a:pos x="46" y="66"/>
                </a:cxn>
                <a:cxn ang="0">
                  <a:pos x="38" y="66"/>
                </a:cxn>
                <a:cxn ang="0">
                  <a:pos x="38" y="66"/>
                </a:cxn>
                <a:cxn ang="0">
                  <a:pos x="28" y="65"/>
                </a:cxn>
                <a:cxn ang="0">
                  <a:pos x="23" y="63"/>
                </a:cxn>
                <a:cxn ang="0">
                  <a:pos x="20" y="60"/>
                </a:cxn>
                <a:cxn ang="0">
                  <a:pos x="20" y="60"/>
                </a:cxn>
                <a:cxn ang="0">
                  <a:pos x="20" y="95"/>
                </a:cxn>
                <a:cxn ang="0">
                  <a:pos x="0" y="95"/>
                </a:cxn>
                <a:cxn ang="0">
                  <a:pos x="0" y="1"/>
                </a:cxn>
                <a:cxn ang="0">
                  <a:pos x="34" y="50"/>
                </a:cxn>
                <a:cxn ang="0">
                  <a:pos x="34" y="50"/>
                </a:cxn>
                <a:cxn ang="0">
                  <a:pos x="41" y="49"/>
                </a:cxn>
                <a:cxn ang="0">
                  <a:pos x="46" y="46"/>
                </a:cxn>
                <a:cxn ang="0">
                  <a:pos x="49" y="39"/>
                </a:cxn>
                <a:cxn ang="0">
                  <a:pos x="50" y="33"/>
                </a:cxn>
                <a:cxn ang="0">
                  <a:pos x="50" y="33"/>
                </a:cxn>
                <a:cxn ang="0">
                  <a:pos x="49" y="25"/>
                </a:cxn>
                <a:cxn ang="0">
                  <a:pos x="46" y="20"/>
                </a:cxn>
                <a:cxn ang="0">
                  <a:pos x="41" y="17"/>
                </a:cxn>
                <a:cxn ang="0">
                  <a:pos x="34" y="15"/>
                </a:cxn>
                <a:cxn ang="0">
                  <a:pos x="34" y="15"/>
                </a:cxn>
                <a:cxn ang="0">
                  <a:pos x="28" y="17"/>
                </a:cxn>
                <a:cxn ang="0">
                  <a:pos x="23" y="20"/>
                </a:cxn>
                <a:cxn ang="0">
                  <a:pos x="20" y="25"/>
                </a:cxn>
                <a:cxn ang="0">
                  <a:pos x="19" y="33"/>
                </a:cxn>
                <a:cxn ang="0">
                  <a:pos x="19" y="33"/>
                </a:cxn>
                <a:cxn ang="0">
                  <a:pos x="20" y="39"/>
                </a:cxn>
                <a:cxn ang="0">
                  <a:pos x="23" y="46"/>
                </a:cxn>
                <a:cxn ang="0">
                  <a:pos x="28" y="49"/>
                </a:cxn>
                <a:cxn ang="0">
                  <a:pos x="34" y="50"/>
                </a:cxn>
                <a:cxn ang="0">
                  <a:pos x="34" y="50"/>
                </a:cxn>
              </a:cxnLst>
              <a:rect l="0" t="0" r="r" b="b"/>
              <a:pathLst>
                <a:path w="69" h="95">
                  <a:moveTo>
                    <a:pt x="0" y="1"/>
                  </a:moveTo>
                  <a:lnTo>
                    <a:pt x="19" y="1"/>
                  </a:lnTo>
                  <a:lnTo>
                    <a:pt x="19" y="9"/>
                  </a:lnTo>
                  <a:lnTo>
                    <a:pt x="19" y="9"/>
                  </a:lnTo>
                  <a:lnTo>
                    <a:pt x="19" y="9"/>
                  </a:lnTo>
                  <a:lnTo>
                    <a:pt x="22" y="4"/>
                  </a:lnTo>
                  <a:lnTo>
                    <a:pt x="27" y="1"/>
                  </a:lnTo>
                  <a:lnTo>
                    <a:pt x="33" y="0"/>
                  </a:lnTo>
                  <a:lnTo>
                    <a:pt x="39" y="0"/>
                  </a:lnTo>
                  <a:lnTo>
                    <a:pt x="39" y="0"/>
                  </a:lnTo>
                  <a:lnTo>
                    <a:pt x="46" y="0"/>
                  </a:lnTo>
                  <a:lnTo>
                    <a:pt x="52" y="1"/>
                  </a:lnTo>
                  <a:lnTo>
                    <a:pt x="57" y="4"/>
                  </a:lnTo>
                  <a:lnTo>
                    <a:pt x="61" y="7"/>
                  </a:lnTo>
                  <a:lnTo>
                    <a:pt x="65" y="12"/>
                  </a:lnTo>
                  <a:lnTo>
                    <a:pt x="68" y="19"/>
                  </a:lnTo>
                  <a:lnTo>
                    <a:pt x="69" y="25"/>
                  </a:lnTo>
                  <a:lnTo>
                    <a:pt x="69" y="33"/>
                  </a:lnTo>
                  <a:lnTo>
                    <a:pt x="69" y="33"/>
                  </a:lnTo>
                  <a:lnTo>
                    <a:pt x="69" y="39"/>
                  </a:lnTo>
                  <a:lnTo>
                    <a:pt x="68" y="46"/>
                  </a:lnTo>
                  <a:lnTo>
                    <a:pt x="65" y="52"/>
                  </a:lnTo>
                  <a:lnTo>
                    <a:pt x="61" y="57"/>
                  </a:lnTo>
                  <a:lnTo>
                    <a:pt x="57" y="61"/>
                  </a:lnTo>
                  <a:lnTo>
                    <a:pt x="50" y="65"/>
                  </a:lnTo>
                  <a:lnTo>
                    <a:pt x="46" y="66"/>
                  </a:lnTo>
                  <a:lnTo>
                    <a:pt x="38" y="66"/>
                  </a:lnTo>
                  <a:lnTo>
                    <a:pt x="38" y="66"/>
                  </a:lnTo>
                  <a:lnTo>
                    <a:pt x="28" y="65"/>
                  </a:lnTo>
                  <a:lnTo>
                    <a:pt x="23" y="63"/>
                  </a:lnTo>
                  <a:lnTo>
                    <a:pt x="20" y="60"/>
                  </a:lnTo>
                  <a:lnTo>
                    <a:pt x="20" y="60"/>
                  </a:lnTo>
                  <a:lnTo>
                    <a:pt x="20" y="95"/>
                  </a:lnTo>
                  <a:lnTo>
                    <a:pt x="0" y="95"/>
                  </a:lnTo>
                  <a:lnTo>
                    <a:pt x="0" y="1"/>
                  </a:lnTo>
                  <a:close/>
                  <a:moveTo>
                    <a:pt x="34" y="50"/>
                  </a:moveTo>
                  <a:lnTo>
                    <a:pt x="34" y="50"/>
                  </a:lnTo>
                  <a:lnTo>
                    <a:pt x="41" y="49"/>
                  </a:lnTo>
                  <a:lnTo>
                    <a:pt x="46" y="46"/>
                  </a:lnTo>
                  <a:lnTo>
                    <a:pt x="49" y="39"/>
                  </a:lnTo>
                  <a:lnTo>
                    <a:pt x="50" y="33"/>
                  </a:lnTo>
                  <a:lnTo>
                    <a:pt x="50" y="33"/>
                  </a:lnTo>
                  <a:lnTo>
                    <a:pt x="49" y="25"/>
                  </a:lnTo>
                  <a:lnTo>
                    <a:pt x="46" y="20"/>
                  </a:lnTo>
                  <a:lnTo>
                    <a:pt x="41" y="17"/>
                  </a:lnTo>
                  <a:lnTo>
                    <a:pt x="34" y="15"/>
                  </a:lnTo>
                  <a:lnTo>
                    <a:pt x="34" y="15"/>
                  </a:lnTo>
                  <a:lnTo>
                    <a:pt x="28" y="17"/>
                  </a:lnTo>
                  <a:lnTo>
                    <a:pt x="23" y="20"/>
                  </a:lnTo>
                  <a:lnTo>
                    <a:pt x="20" y="25"/>
                  </a:lnTo>
                  <a:lnTo>
                    <a:pt x="19" y="33"/>
                  </a:lnTo>
                  <a:lnTo>
                    <a:pt x="19" y="33"/>
                  </a:lnTo>
                  <a:lnTo>
                    <a:pt x="20" y="39"/>
                  </a:lnTo>
                  <a:lnTo>
                    <a:pt x="23" y="46"/>
                  </a:lnTo>
                  <a:lnTo>
                    <a:pt x="28" y="49"/>
                  </a:lnTo>
                  <a:lnTo>
                    <a:pt x="34" y="50"/>
                  </a:lnTo>
                  <a:lnTo>
                    <a:pt x="34" y="50"/>
                  </a:lnTo>
                  <a:close/>
                </a:path>
              </a:pathLst>
            </a:custGeom>
            <a:solidFill>
              <a:srgbClr val="0099D9"/>
            </a:solidFill>
            <a:ln w="9525">
              <a:noFill/>
              <a:round/>
              <a:headEnd/>
              <a:tailEnd/>
            </a:ln>
          </p:spPr>
          <p:txBody>
            <a:bodyPr/>
            <a:lstStyle/>
            <a:p>
              <a:pPr>
                <a:defRPr/>
              </a:pPr>
              <a:endParaRPr lang="ja-JP" altLang="en-US" sz="1662" dirty="0">
                <a:solidFill>
                  <a:prstClr val="black"/>
                </a:solidFill>
              </a:endParaRPr>
            </a:p>
          </p:txBody>
        </p:sp>
        <p:sp>
          <p:nvSpPr>
            <p:cNvPr id="51" name="Freeform 307"/>
            <p:cNvSpPr>
              <a:spLocks noChangeAspect="1"/>
            </p:cNvSpPr>
            <p:nvPr userDrawn="1"/>
          </p:nvSpPr>
          <p:spPr bwMode="auto">
            <a:xfrm>
              <a:off x="3473766" y="6134431"/>
              <a:ext cx="307279" cy="180726"/>
            </a:xfrm>
            <a:custGeom>
              <a:avLst/>
              <a:gdLst/>
              <a:ahLst/>
              <a:cxnLst>
                <a:cxn ang="0">
                  <a:pos x="0" y="1"/>
                </a:cxn>
                <a:cxn ang="0">
                  <a:pos x="19" y="1"/>
                </a:cxn>
                <a:cxn ang="0">
                  <a:pos x="19" y="9"/>
                </a:cxn>
                <a:cxn ang="0">
                  <a:pos x="19" y="9"/>
                </a:cxn>
                <a:cxn ang="0">
                  <a:pos x="19" y="9"/>
                </a:cxn>
                <a:cxn ang="0">
                  <a:pos x="22" y="6"/>
                </a:cxn>
                <a:cxn ang="0">
                  <a:pos x="27" y="3"/>
                </a:cxn>
                <a:cxn ang="0">
                  <a:pos x="32" y="0"/>
                </a:cxn>
                <a:cxn ang="0">
                  <a:pos x="38" y="0"/>
                </a:cxn>
                <a:cxn ang="0">
                  <a:pos x="38" y="0"/>
                </a:cxn>
                <a:cxn ang="0">
                  <a:pos x="44" y="0"/>
                </a:cxn>
                <a:cxn ang="0">
                  <a:pos x="51" y="3"/>
                </a:cxn>
                <a:cxn ang="0">
                  <a:pos x="55" y="6"/>
                </a:cxn>
                <a:cxn ang="0">
                  <a:pos x="57" y="11"/>
                </a:cxn>
                <a:cxn ang="0">
                  <a:pos x="57" y="11"/>
                </a:cxn>
                <a:cxn ang="0">
                  <a:pos x="57" y="11"/>
                </a:cxn>
                <a:cxn ang="0">
                  <a:pos x="57" y="11"/>
                </a:cxn>
                <a:cxn ang="0">
                  <a:pos x="62" y="6"/>
                </a:cxn>
                <a:cxn ang="0">
                  <a:pos x="67" y="1"/>
                </a:cxn>
                <a:cxn ang="0">
                  <a:pos x="71" y="0"/>
                </a:cxn>
                <a:cxn ang="0">
                  <a:pos x="79" y="0"/>
                </a:cxn>
                <a:cxn ang="0">
                  <a:pos x="79" y="0"/>
                </a:cxn>
                <a:cxn ang="0">
                  <a:pos x="84" y="0"/>
                </a:cxn>
                <a:cxn ang="0">
                  <a:pos x="89" y="1"/>
                </a:cxn>
                <a:cxn ang="0">
                  <a:pos x="94" y="4"/>
                </a:cxn>
                <a:cxn ang="0">
                  <a:pos x="97" y="7"/>
                </a:cxn>
                <a:cxn ang="0">
                  <a:pos x="100" y="15"/>
                </a:cxn>
                <a:cxn ang="0">
                  <a:pos x="101" y="27"/>
                </a:cxn>
                <a:cxn ang="0">
                  <a:pos x="101" y="65"/>
                </a:cxn>
                <a:cxn ang="0">
                  <a:pos x="81" y="65"/>
                </a:cxn>
                <a:cxn ang="0">
                  <a:pos x="81" y="28"/>
                </a:cxn>
                <a:cxn ang="0">
                  <a:pos x="81" y="28"/>
                </a:cxn>
                <a:cxn ang="0">
                  <a:pos x="81" y="23"/>
                </a:cxn>
                <a:cxn ang="0">
                  <a:pos x="79" y="20"/>
                </a:cxn>
                <a:cxn ang="0">
                  <a:pos x="76" y="17"/>
                </a:cxn>
                <a:cxn ang="0">
                  <a:pos x="71" y="17"/>
                </a:cxn>
                <a:cxn ang="0">
                  <a:pos x="71" y="17"/>
                </a:cxn>
                <a:cxn ang="0">
                  <a:pos x="67" y="17"/>
                </a:cxn>
                <a:cxn ang="0">
                  <a:pos x="63" y="20"/>
                </a:cxn>
                <a:cxn ang="0">
                  <a:pos x="62" y="25"/>
                </a:cxn>
                <a:cxn ang="0">
                  <a:pos x="60" y="31"/>
                </a:cxn>
                <a:cxn ang="0">
                  <a:pos x="60" y="65"/>
                </a:cxn>
                <a:cxn ang="0">
                  <a:pos x="40" y="65"/>
                </a:cxn>
                <a:cxn ang="0">
                  <a:pos x="40" y="31"/>
                </a:cxn>
                <a:cxn ang="0">
                  <a:pos x="40" y="31"/>
                </a:cxn>
                <a:cxn ang="0">
                  <a:pos x="40" y="27"/>
                </a:cxn>
                <a:cxn ang="0">
                  <a:pos x="40" y="22"/>
                </a:cxn>
                <a:cxn ang="0">
                  <a:pos x="36" y="19"/>
                </a:cxn>
                <a:cxn ang="0">
                  <a:pos x="33" y="17"/>
                </a:cxn>
                <a:cxn ang="0">
                  <a:pos x="32" y="17"/>
                </a:cxn>
                <a:cxn ang="0">
                  <a:pos x="32" y="17"/>
                </a:cxn>
                <a:cxn ang="0">
                  <a:pos x="27" y="17"/>
                </a:cxn>
                <a:cxn ang="0">
                  <a:pos x="22" y="20"/>
                </a:cxn>
                <a:cxn ang="0">
                  <a:pos x="21" y="25"/>
                </a:cxn>
                <a:cxn ang="0">
                  <a:pos x="19" y="31"/>
                </a:cxn>
                <a:cxn ang="0">
                  <a:pos x="19" y="65"/>
                </a:cxn>
                <a:cxn ang="0">
                  <a:pos x="0" y="65"/>
                </a:cxn>
                <a:cxn ang="0">
                  <a:pos x="0" y="1"/>
                </a:cxn>
              </a:cxnLst>
              <a:rect l="0" t="0" r="r" b="b"/>
              <a:pathLst>
                <a:path w="101" h="65">
                  <a:moveTo>
                    <a:pt x="0" y="1"/>
                  </a:moveTo>
                  <a:lnTo>
                    <a:pt x="19" y="1"/>
                  </a:lnTo>
                  <a:lnTo>
                    <a:pt x="19" y="9"/>
                  </a:lnTo>
                  <a:lnTo>
                    <a:pt x="19" y="9"/>
                  </a:lnTo>
                  <a:lnTo>
                    <a:pt x="19" y="9"/>
                  </a:lnTo>
                  <a:lnTo>
                    <a:pt x="22" y="6"/>
                  </a:lnTo>
                  <a:lnTo>
                    <a:pt x="27" y="3"/>
                  </a:lnTo>
                  <a:lnTo>
                    <a:pt x="32" y="0"/>
                  </a:lnTo>
                  <a:lnTo>
                    <a:pt x="38" y="0"/>
                  </a:lnTo>
                  <a:lnTo>
                    <a:pt x="38" y="0"/>
                  </a:lnTo>
                  <a:lnTo>
                    <a:pt x="44" y="0"/>
                  </a:lnTo>
                  <a:lnTo>
                    <a:pt x="51" y="3"/>
                  </a:lnTo>
                  <a:lnTo>
                    <a:pt x="55" y="6"/>
                  </a:lnTo>
                  <a:lnTo>
                    <a:pt x="57" y="11"/>
                  </a:lnTo>
                  <a:lnTo>
                    <a:pt x="57" y="11"/>
                  </a:lnTo>
                  <a:lnTo>
                    <a:pt x="57" y="11"/>
                  </a:lnTo>
                  <a:lnTo>
                    <a:pt x="57" y="11"/>
                  </a:lnTo>
                  <a:lnTo>
                    <a:pt x="62" y="6"/>
                  </a:lnTo>
                  <a:lnTo>
                    <a:pt x="67" y="1"/>
                  </a:lnTo>
                  <a:lnTo>
                    <a:pt x="71" y="0"/>
                  </a:lnTo>
                  <a:lnTo>
                    <a:pt x="79" y="0"/>
                  </a:lnTo>
                  <a:lnTo>
                    <a:pt x="79" y="0"/>
                  </a:lnTo>
                  <a:lnTo>
                    <a:pt x="84" y="0"/>
                  </a:lnTo>
                  <a:lnTo>
                    <a:pt x="89" y="1"/>
                  </a:lnTo>
                  <a:lnTo>
                    <a:pt x="94" y="4"/>
                  </a:lnTo>
                  <a:lnTo>
                    <a:pt x="97" y="7"/>
                  </a:lnTo>
                  <a:lnTo>
                    <a:pt x="100" y="15"/>
                  </a:lnTo>
                  <a:lnTo>
                    <a:pt x="101" y="27"/>
                  </a:lnTo>
                  <a:lnTo>
                    <a:pt x="101" y="65"/>
                  </a:lnTo>
                  <a:lnTo>
                    <a:pt x="81" y="65"/>
                  </a:lnTo>
                  <a:lnTo>
                    <a:pt x="81" y="28"/>
                  </a:lnTo>
                  <a:lnTo>
                    <a:pt x="81" y="28"/>
                  </a:lnTo>
                  <a:lnTo>
                    <a:pt x="81" y="23"/>
                  </a:lnTo>
                  <a:lnTo>
                    <a:pt x="79" y="20"/>
                  </a:lnTo>
                  <a:lnTo>
                    <a:pt x="76" y="17"/>
                  </a:lnTo>
                  <a:lnTo>
                    <a:pt x="71" y="17"/>
                  </a:lnTo>
                  <a:lnTo>
                    <a:pt x="71" y="17"/>
                  </a:lnTo>
                  <a:lnTo>
                    <a:pt x="67" y="17"/>
                  </a:lnTo>
                  <a:lnTo>
                    <a:pt x="63" y="20"/>
                  </a:lnTo>
                  <a:lnTo>
                    <a:pt x="62" y="25"/>
                  </a:lnTo>
                  <a:lnTo>
                    <a:pt x="60" y="31"/>
                  </a:lnTo>
                  <a:lnTo>
                    <a:pt x="60" y="65"/>
                  </a:lnTo>
                  <a:lnTo>
                    <a:pt x="40" y="65"/>
                  </a:lnTo>
                  <a:lnTo>
                    <a:pt x="40" y="31"/>
                  </a:lnTo>
                  <a:lnTo>
                    <a:pt x="40" y="31"/>
                  </a:lnTo>
                  <a:lnTo>
                    <a:pt x="40" y="27"/>
                  </a:lnTo>
                  <a:lnTo>
                    <a:pt x="40" y="22"/>
                  </a:lnTo>
                  <a:lnTo>
                    <a:pt x="36" y="19"/>
                  </a:lnTo>
                  <a:lnTo>
                    <a:pt x="33" y="17"/>
                  </a:lnTo>
                  <a:lnTo>
                    <a:pt x="32" y="17"/>
                  </a:lnTo>
                  <a:lnTo>
                    <a:pt x="32" y="17"/>
                  </a:lnTo>
                  <a:lnTo>
                    <a:pt x="27" y="17"/>
                  </a:lnTo>
                  <a:lnTo>
                    <a:pt x="22" y="20"/>
                  </a:lnTo>
                  <a:lnTo>
                    <a:pt x="21" y="25"/>
                  </a:lnTo>
                  <a:lnTo>
                    <a:pt x="19" y="31"/>
                  </a:lnTo>
                  <a:lnTo>
                    <a:pt x="19" y="65"/>
                  </a:lnTo>
                  <a:lnTo>
                    <a:pt x="0" y="65"/>
                  </a:lnTo>
                  <a:lnTo>
                    <a:pt x="0" y="1"/>
                  </a:lnTo>
                  <a:close/>
                </a:path>
              </a:pathLst>
            </a:custGeom>
            <a:solidFill>
              <a:srgbClr val="0099D9"/>
            </a:solidFill>
            <a:ln w="9525">
              <a:noFill/>
              <a:round/>
              <a:headEnd/>
              <a:tailEnd/>
            </a:ln>
          </p:spPr>
          <p:txBody>
            <a:bodyPr/>
            <a:lstStyle/>
            <a:p>
              <a:pPr>
                <a:defRPr/>
              </a:pPr>
              <a:endParaRPr lang="ja-JP" altLang="en-US" sz="1662" dirty="0">
                <a:solidFill>
                  <a:prstClr val="black"/>
                </a:solidFill>
              </a:endParaRPr>
            </a:p>
          </p:txBody>
        </p:sp>
        <p:sp>
          <p:nvSpPr>
            <p:cNvPr id="52" name="Freeform 308"/>
            <p:cNvSpPr>
              <a:spLocks noChangeAspect="1"/>
            </p:cNvSpPr>
            <p:nvPr userDrawn="1"/>
          </p:nvSpPr>
          <p:spPr bwMode="auto">
            <a:xfrm>
              <a:off x="3991922" y="6134431"/>
              <a:ext cx="180752"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7" y="65"/>
                </a:cxn>
                <a:cxn ang="0">
                  <a:pos x="13" y="64"/>
                </a:cxn>
                <a:cxn ang="0">
                  <a:pos x="8" y="62"/>
                </a:cxn>
                <a:cxn ang="0">
                  <a:pos x="5" y="57"/>
                </a:cxn>
                <a:cxn ang="0">
                  <a:pos x="3" y="54"/>
                </a:cxn>
                <a:cxn ang="0">
                  <a:pos x="0" y="49"/>
                </a:cxn>
                <a:cxn ang="0">
                  <a:pos x="0" y="37"/>
                </a:cxn>
                <a:cxn ang="0">
                  <a:pos x="0" y="0"/>
                </a:cxn>
                <a:cxn ang="0">
                  <a:pos x="19" y="0"/>
                </a:cxn>
                <a:cxn ang="0">
                  <a:pos x="19" y="35"/>
                </a:cxn>
                <a:cxn ang="0">
                  <a:pos x="19" y="35"/>
                </a:cxn>
                <a:cxn ang="0">
                  <a:pos x="19" y="40"/>
                </a:cxn>
                <a:cxn ang="0">
                  <a:pos x="21" y="45"/>
                </a:cxn>
                <a:cxn ang="0">
                  <a:pos x="24" y="48"/>
                </a:cxn>
                <a:cxn ang="0">
                  <a:pos x="30" y="49"/>
                </a:cxn>
                <a:cxn ang="0">
                  <a:pos x="30" y="49"/>
                </a:cxn>
                <a:cxn ang="0">
                  <a:pos x="35" y="48"/>
                </a:cxn>
                <a:cxn ang="0">
                  <a:pos x="40" y="45"/>
                </a:cxn>
                <a:cxn ang="0">
                  <a:pos x="41" y="40"/>
                </a:cxn>
                <a:cxn ang="0">
                  <a:pos x="41" y="33"/>
                </a:cxn>
                <a:cxn ang="0">
                  <a:pos x="41"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7" y="65"/>
                  </a:lnTo>
                  <a:lnTo>
                    <a:pt x="13" y="64"/>
                  </a:lnTo>
                  <a:lnTo>
                    <a:pt x="8" y="62"/>
                  </a:lnTo>
                  <a:lnTo>
                    <a:pt x="5" y="57"/>
                  </a:lnTo>
                  <a:lnTo>
                    <a:pt x="3" y="54"/>
                  </a:lnTo>
                  <a:lnTo>
                    <a:pt x="0" y="49"/>
                  </a:lnTo>
                  <a:lnTo>
                    <a:pt x="0" y="37"/>
                  </a:lnTo>
                  <a:lnTo>
                    <a:pt x="0" y="0"/>
                  </a:lnTo>
                  <a:lnTo>
                    <a:pt x="19" y="0"/>
                  </a:lnTo>
                  <a:lnTo>
                    <a:pt x="19" y="35"/>
                  </a:lnTo>
                  <a:lnTo>
                    <a:pt x="19" y="35"/>
                  </a:lnTo>
                  <a:lnTo>
                    <a:pt x="19" y="40"/>
                  </a:lnTo>
                  <a:lnTo>
                    <a:pt x="21" y="45"/>
                  </a:lnTo>
                  <a:lnTo>
                    <a:pt x="24" y="48"/>
                  </a:lnTo>
                  <a:lnTo>
                    <a:pt x="30" y="49"/>
                  </a:lnTo>
                  <a:lnTo>
                    <a:pt x="30" y="49"/>
                  </a:lnTo>
                  <a:lnTo>
                    <a:pt x="35" y="48"/>
                  </a:lnTo>
                  <a:lnTo>
                    <a:pt x="40" y="45"/>
                  </a:lnTo>
                  <a:lnTo>
                    <a:pt x="41" y="40"/>
                  </a:lnTo>
                  <a:lnTo>
                    <a:pt x="41" y="33"/>
                  </a:lnTo>
                  <a:lnTo>
                    <a:pt x="41" y="0"/>
                  </a:lnTo>
                  <a:lnTo>
                    <a:pt x="62" y="0"/>
                  </a:lnTo>
                  <a:lnTo>
                    <a:pt x="62" y="64"/>
                  </a:lnTo>
                  <a:close/>
                </a:path>
              </a:pathLst>
            </a:custGeom>
            <a:solidFill>
              <a:srgbClr val="0099D9"/>
            </a:solidFill>
            <a:ln w="9525">
              <a:noFill/>
              <a:round/>
              <a:headEnd/>
              <a:tailEnd/>
            </a:ln>
          </p:spPr>
          <p:txBody>
            <a:bodyPr/>
            <a:lstStyle/>
            <a:p>
              <a:pPr>
                <a:defRPr/>
              </a:pPr>
              <a:endParaRPr lang="ja-JP" altLang="en-US" sz="1662" dirty="0">
                <a:solidFill>
                  <a:prstClr val="black"/>
                </a:solidFill>
              </a:endParaRPr>
            </a:p>
          </p:txBody>
        </p:sp>
        <p:sp>
          <p:nvSpPr>
            <p:cNvPr id="53" name="Freeform 309"/>
            <p:cNvSpPr>
              <a:spLocks noChangeAspect="1"/>
            </p:cNvSpPr>
            <p:nvPr userDrawn="1"/>
          </p:nvSpPr>
          <p:spPr bwMode="auto">
            <a:xfrm>
              <a:off x="6251327" y="6134431"/>
              <a:ext cx="186777"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8" y="65"/>
                </a:cxn>
                <a:cxn ang="0">
                  <a:pos x="13" y="64"/>
                </a:cxn>
                <a:cxn ang="0">
                  <a:pos x="10" y="62"/>
                </a:cxn>
                <a:cxn ang="0">
                  <a:pos x="7" y="57"/>
                </a:cxn>
                <a:cxn ang="0">
                  <a:pos x="3" y="54"/>
                </a:cxn>
                <a:cxn ang="0">
                  <a:pos x="2" y="49"/>
                </a:cxn>
                <a:cxn ang="0">
                  <a:pos x="0" y="37"/>
                </a:cxn>
                <a:cxn ang="0">
                  <a:pos x="0" y="0"/>
                </a:cxn>
                <a:cxn ang="0">
                  <a:pos x="19" y="0"/>
                </a:cxn>
                <a:cxn ang="0">
                  <a:pos x="19" y="35"/>
                </a:cxn>
                <a:cxn ang="0">
                  <a:pos x="19" y="35"/>
                </a:cxn>
                <a:cxn ang="0">
                  <a:pos x="21" y="40"/>
                </a:cxn>
                <a:cxn ang="0">
                  <a:pos x="22" y="45"/>
                </a:cxn>
                <a:cxn ang="0">
                  <a:pos x="26" y="48"/>
                </a:cxn>
                <a:cxn ang="0">
                  <a:pos x="30" y="49"/>
                </a:cxn>
                <a:cxn ang="0">
                  <a:pos x="30" y="49"/>
                </a:cxn>
                <a:cxn ang="0">
                  <a:pos x="37"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8" y="65"/>
                  </a:lnTo>
                  <a:lnTo>
                    <a:pt x="13" y="64"/>
                  </a:lnTo>
                  <a:lnTo>
                    <a:pt x="10" y="62"/>
                  </a:lnTo>
                  <a:lnTo>
                    <a:pt x="7" y="57"/>
                  </a:lnTo>
                  <a:lnTo>
                    <a:pt x="3" y="54"/>
                  </a:lnTo>
                  <a:lnTo>
                    <a:pt x="2" y="49"/>
                  </a:lnTo>
                  <a:lnTo>
                    <a:pt x="0" y="37"/>
                  </a:lnTo>
                  <a:lnTo>
                    <a:pt x="0" y="0"/>
                  </a:lnTo>
                  <a:lnTo>
                    <a:pt x="19" y="0"/>
                  </a:lnTo>
                  <a:lnTo>
                    <a:pt x="19" y="35"/>
                  </a:lnTo>
                  <a:lnTo>
                    <a:pt x="19" y="35"/>
                  </a:lnTo>
                  <a:lnTo>
                    <a:pt x="21" y="40"/>
                  </a:lnTo>
                  <a:lnTo>
                    <a:pt x="22" y="45"/>
                  </a:lnTo>
                  <a:lnTo>
                    <a:pt x="26" y="48"/>
                  </a:lnTo>
                  <a:lnTo>
                    <a:pt x="30" y="49"/>
                  </a:lnTo>
                  <a:lnTo>
                    <a:pt x="30" y="49"/>
                  </a:lnTo>
                  <a:lnTo>
                    <a:pt x="37"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sz="1662" dirty="0">
                <a:solidFill>
                  <a:prstClr val="black"/>
                </a:solidFill>
              </a:endParaRPr>
            </a:p>
          </p:txBody>
        </p:sp>
        <p:sp>
          <p:nvSpPr>
            <p:cNvPr id="54" name="Freeform 310"/>
            <p:cNvSpPr>
              <a:spLocks noChangeAspect="1"/>
            </p:cNvSpPr>
            <p:nvPr userDrawn="1"/>
          </p:nvSpPr>
          <p:spPr bwMode="auto">
            <a:xfrm>
              <a:off x="5763296" y="6134431"/>
              <a:ext cx="180752" cy="198799"/>
            </a:xfrm>
            <a:custGeom>
              <a:avLst/>
              <a:gdLst/>
              <a:ahLst/>
              <a:cxnLst>
                <a:cxn ang="0">
                  <a:pos x="62" y="64"/>
                </a:cxn>
                <a:cxn ang="0">
                  <a:pos x="43" y="64"/>
                </a:cxn>
                <a:cxn ang="0">
                  <a:pos x="43" y="56"/>
                </a:cxn>
                <a:cxn ang="0">
                  <a:pos x="43" y="56"/>
                </a:cxn>
                <a:cxn ang="0">
                  <a:pos x="43" y="56"/>
                </a:cxn>
                <a:cxn ang="0">
                  <a:pos x="40" y="59"/>
                </a:cxn>
                <a:cxn ang="0">
                  <a:pos x="36" y="62"/>
                </a:cxn>
                <a:cxn ang="0">
                  <a:pos x="30" y="65"/>
                </a:cxn>
                <a:cxn ang="0">
                  <a:pos x="24" y="65"/>
                </a:cxn>
                <a:cxn ang="0">
                  <a:pos x="24" y="65"/>
                </a:cxn>
                <a:cxn ang="0">
                  <a:pos x="19" y="65"/>
                </a:cxn>
                <a:cxn ang="0">
                  <a:pos x="14" y="64"/>
                </a:cxn>
                <a:cxn ang="0">
                  <a:pos x="9" y="62"/>
                </a:cxn>
                <a:cxn ang="0">
                  <a:pos x="6" y="57"/>
                </a:cxn>
                <a:cxn ang="0">
                  <a:pos x="3" y="54"/>
                </a:cxn>
                <a:cxn ang="0">
                  <a:pos x="1" y="49"/>
                </a:cxn>
                <a:cxn ang="0">
                  <a:pos x="0" y="37"/>
                </a:cxn>
                <a:cxn ang="0">
                  <a:pos x="0" y="0"/>
                </a:cxn>
                <a:cxn ang="0">
                  <a:pos x="20" y="0"/>
                </a:cxn>
                <a:cxn ang="0">
                  <a:pos x="20" y="35"/>
                </a:cxn>
                <a:cxn ang="0">
                  <a:pos x="20" y="35"/>
                </a:cxn>
                <a:cxn ang="0">
                  <a:pos x="20" y="40"/>
                </a:cxn>
                <a:cxn ang="0">
                  <a:pos x="22" y="45"/>
                </a:cxn>
                <a:cxn ang="0">
                  <a:pos x="25" y="48"/>
                </a:cxn>
                <a:cxn ang="0">
                  <a:pos x="30" y="49"/>
                </a:cxn>
                <a:cxn ang="0">
                  <a:pos x="30" y="49"/>
                </a:cxn>
                <a:cxn ang="0">
                  <a:pos x="36"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6" y="62"/>
                  </a:lnTo>
                  <a:lnTo>
                    <a:pt x="30" y="65"/>
                  </a:lnTo>
                  <a:lnTo>
                    <a:pt x="24" y="65"/>
                  </a:lnTo>
                  <a:lnTo>
                    <a:pt x="24" y="65"/>
                  </a:lnTo>
                  <a:lnTo>
                    <a:pt x="19" y="65"/>
                  </a:lnTo>
                  <a:lnTo>
                    <a:pt x="14" y="64"/>
                  </a:lnTo>
                  <a:lnTo>
                    <a:pt x="9" y="62"/>
                  </a:lnTo>
                  <a:lnTo>
                    <a:pt x="6" y="57"/>
                  </a:lnTo>
                  <a:lnTo>
                    <a:pt x="3" y="54"/>
                  </a:lnTo>
                  <a:lnTo>
                    <a:pt x="1" y="49"/>
                  </a:lnTo>
                  <a:lnTo>
                    <a:pt x="0" y="37"/>
                  </a:lnTo>
                  <a:lnTo>
                    <a:pt x="0" y="0"/>
                  </a:lnTo>
                  <a:lnTo>
                    <a:pt x="20" y="0"/>
                  </a:lnTo>
                  <a:lnTo>
                    <a:pt x="20" y="35"/>
                  </a:lnTo>
                  <a:lnTo>
                    <a:pt x="20" y="35"/>
                  </a:lnTo>
                  <a:lnTo>
                    <a:pt x="20" y="40"/>
                  </a:lnTo>
                  <a:lnTo>
                    <a:pt x="22" y="45"/>
                  </a:lnTo>
                  <a:lnTo>
                    <a:pt x="25" y="48"/>
                  </a:lnTo>
                  <a:lnTo>
                    <a:pt x="30" y="49"/>
                  </a:lnTo>
                  <a:lnTo>
                    <a:pt x="30" y="49"/>
                  </a:lnTo>
                  <a:lnTo>
                    <a:pt x="36"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sz="1662" dirty="0">
                <a:solidFill>
                  <a:prstClr val="black"/>
                </a:solidFill>
              </a:endParaRPr>
            </a:p>
          </p:txBody>
        </p:sp>
        <p:sp>
          <p:nvSpPr>
            <p:cNvPr id="55" name="Freeform 311"/>
            <p:cNvSpPr>
              <a:spLocks noChangeAspect="1"/>
            </p:cNvSpPr>
            <p:nvPr userDrawn="1"/>
          </p:nvSpPr>
          <p:spPr bwMode="auto">
            <a:xfrm>
              <a:off x="4889659" y="6032019"/>
              <a:ext cx="180752" cy="295186"/>
            </a:xfrm>
            <a:custGeom>
              <a:avLst/>
              <a:gdLst/>
              <a:ahLst/>
              <a:cxnLst>
                <a:cxn ang="0">
                  <a:pos x="21" y="0"/>
                </a:cxn>
                <a:cxn ang="0">
                  <a:pos x="21" y="44"/>
                </a:cxn>
                <a:cxn ang="0">
                  <a:pos x="21" y="44"/>
                </a:cxn>
                <a:cxn ang="0">
                  <a:pos x="21" y="44"/>
                </a:cxn>
                <a:cxn ang="0">
                  <a:pos x="24" y="41"/>
                </a:cxn>
                <a:cxn ang="0">
                  <a:pos x="29" y="36"/>
                </a:cxn>
                <a:cxn ang="0">
                  <a:pos x="33" y="35"/>
                </a:cxn>
                <a:cxn ang="0">
                  <a:pos x="40" y="35"/>
                </a:cxn>
                <a:cxn ang="0">
                  <a:pos x="40" y="35"/>
                </a:cxn>
                <a:cxn ang="0">
                  <a:pos x="46" y="35"/>
                </a:cxn>
                <a:cxn ang="0">
                  <a:pos x="51" y="36"/>
                </a:cxn>
                <a:cxn ang="0">
                  <a:pos x="54" y="39"/>
                </a:cxn>
                <a:cxn ang="0">
                  <a:pos x="57" y="42"/>
                </a:cxn>
                <a:cxn ang="0">
                  <a:pos x="60" y="47"/>
                </a:cxn>
                <a:cxn ang="0">
                  <a:pos x="62" y="52"/>
                </a:cxn>
                <a:cxn ang="0">
                  <a:pos x="62" y="65"/>
                </a:cxn>
                <a:cxn ang="0">
                  <a:pos x="62" y="100"/>
                </a:cxn>
                <a:cxn ang="0">
                  <a:pos x="41" y="100"/>
                </a:cxn>
                <a:cxn ang="0">
                  <a:pos x="41" y="68"/>
                </a:cxn>
                <a:cxn ang="0">
                  <a:pos x="41" y="68"/>
                </a:cxn>
                <a:cxn ang="0">
                  <a:pos x="41" y="63"/>
                </a:cxn>
                <a:cxn ang="0">
                  <a:pos x="41" y="57"/>
                </a:cxn>
                <a:cxn ang="0">
                  <a:pos x="38" y="54"/>
                </a:cxn>
                <a:cxn ang="0">
                  <a:pos x="35" y="52"/>
                </a:cxn>
                <a:cxn ang="0">
                  <a:pos x="32" y="52"/>
                </a:cxn>
                <a:cxn ang="0">
                  <a:pos x="32" y="52"/>
                </a:cxn>
                <a:cxn ang="0">
                  <a:pos x="27" y="52"/>
                </a:cxn>
                <a:cxn ang="0">
                  <a:pos x="22" y="55"/>
                </a:cxn>
                <a:cxn ang="0">
                  <a:pos x="21" y="62"/>
                </a:cxn>
                <a:cxn ang="0">
                  <a:pos x="21" y="68"/>
                </a:cxn>
                <a:cxn ang="0">
                  <a:pos x="21" y="100"/>
                </a:cxn>
                <a:cxn ang="0">
                  <a:pos x="0" y="100"/>
                </a:cxn>
                <a:cxn ang="0">
                  <a:pos x="0" y="0"/>
                </a:cxn>
                <a:cxn ang="0">
                  <a:pos x="21" y="0"/>
                </a:cxn>
              </a:cxnLst>
              <a:rect l="0" t="0" r="r" b="b"/>
              <a:pathLst>
                <a:path w="62" h="100">
                  <a:moveTo>
                    <a:pt x="21" y="0"/>
                  </a:moveTo>
                  <a:lnTo>
                    <a:pt x="21" y="44"/>
                  </a:lnTo>
                  <a:lnTo>
                    <a:pt x="21" y="44"/>
                  </a:lnTo>
                  <a:lnTo>
                    <a:pt x="21" y="44"/>
                  </a:lnTo>
                  <a:lnTo>
                    <a:pt x="24" y="41"/>
                  </a:lnTo>
                  <a:lnTo>
                    <a:pt x="29" y="36"/>
                  </a:lnTo>
                  <a:lnTo>
                    <a:pt x="33" y="35"/>
                  </a:lnTo>
                  <a:lnTo>
                    <a:pt x="40" y="35"/>
                  </a:lnTo>
                  <a:lnTo>
                    <a:pt x="40" y="35"/>
                  </a:lnTo>
                  <a:lnTo>
                    <a:pt x="46" y="35"/>
                  </a:lnTo>
                  <a:lnTo>
                    <a:pt x="51" y="36"/>
                  </a:lnTo>
                  <a:lnTo>
                    <a:pt x="54" y="39"/>
                  </a:lnTo>
                  <a:lnTo>
                    <a:pt x="57" y="42"/>
                  </a:lnTo>
                  <a:lnTo>
                    <a:pt x="60" y="47"/>
                  </a:lnTo>
                  <a:lnTo>
                    <a:pt x="62" y="52"/>
                  </a:lnTo>
                  <a:lnTo>
                    <a:pt x="62" y="65"/>
                  </a:lnTo>
                  <a:lnTo>
                    <a:pt x="62" y="100"/>
                  </a:lnTo>
                  <a:lnTo>
                    <a:pt x="41" y="100"/>
                  </a:lnTo>
                  <a:lnTo>
                    <a:pt x="41" y="68"/>
                  </a:lnTo>
                  <a:lnTo>
                    <a:pt x="41" y="68"/>
                  </a:lnTo>
                  <a:lnTo>
                    <a:pt x="41" y="63"/>
                  </a:lnTo>
                  <a:lnTo>
                    <a:pt x="41" y="57"/>
                  </a:lnTo>
                  <a:lnTo>
                    <a:pt x="38" y="54"/>
                  </a:lnTo>
                  <a:lnTo>
                    <a:pt x="35" y="52"/>
                  </a:lnTo>
                  <a:lnTo>
                    <a:pt x="32" y="52"/>
                  </a:lnTo>
                  <a:lnTo>
                    <a:pt x="32" y="52"/>
                  </a:lnTo>
                  <a:lnTo>
                    <a:pt x="27" y="52"/>
                  </a:lnTo>
                  <a:lnTo>
                    <a:pt x="22" y="55"/>
                  </a:lnTo>
                  <a:lnTo>
                    <a:pt x="21" y="62"/>
                  </a:lnTo>
                  <a:lnTo>
                    <a:pt x="21" y="68"/>
                  </a:lnTo>
                  <a:lnTo>
                    <a:pt x="21" y="100"/>
                  </a:lnTo>
                  <a:lnTo>
                    <a:pt x="0" y="100"/>
                  </a:lnTo>
                  <a:lnTo>
                    <a:pt x="0" y="0"/>
                  </a:lnTo>
                  <a:lnTo>
                    <a:pt x="21" y="0"/>
                  </a:lnTo>
                  <a:close/>
                </a:path>
              </a:pathLst>
            </a:custGeom>
            <a:solidFill>
              <a:srgbClr val="0099D9"/>
            </a:solidFill>
            <a:ln w="9525">
              <a:noFill/>
              <a:round/>
              <a:headEnd/>
              <a:tailEnd/>
            </a:ln>
          </p:spPr>
          <p:txBody>
            <a:bodyPr/>
            <a:lstStyle/>
            <a:p>
              <a:pPr>
                <a:defRPr/>
              </a:pPr>
              <a:endParaRPr lang="ja-JP" altLang="en-US" sz="1662" dirty="0">
                <a:solidFill>
                  <a:prstClr val="black"/>
                </a:solidFill>
              </a:endParaRPr>
            </a:p>
          </p:txBody>
        </p:sp>
        <p:sp>
          <p:nvSpPr>
            <p:cNvPr id="56" name="Freeform 312"/>
            <p:cNvSpPr>
              <a:spLocks noChangeAspect="1"/>
            </p:cNvSpPr>
            <p:nvPr userDrawn="1"/>
          </p:nvSpPr>
          <p:spPr bwMode="auto">
            <a:xfrm>
              <a:off x="4678781" y="6080213"/>
              <a:ext cx="15062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sz="1662" dirty="0">
                <a:solidFill>
                  <a:prstClr val="black"/>
                </a:solidFill>
              </a:endParaRPr>
            </a:p>
          </p:txBody>
        </p:sp>
        <p:sp>
          <p:nvSpPr>
            <p:cNvPr id="57" name="Freeform 313"/>
            <p:cNvSpPr>
              <a:spLocks noChangeAspect="1"/>
            </p:cNvSpPr>
            <p:nvPr userDrawn="1"/>
          </p:nvSpPr>
          <p:spPr bwMode="auto">
            <a:xfrm>
              <a:off x="6040449" y="6080213"/>
              <a:ext cx="13857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sz="1662" dirty="0">
                <a:solidFill>
                  <a:prstClr val="black"/>
                </a:solidFill>
              </a:endParaRPr>
            </a:p>
          </p:txBody>
        </p:sp>
        <p:sp>
          <p:nvSpPr>
            <p:cNvPr id="58" name="Freeform 314"/>
            <p:cNvSpPr>
              <a:spLocks noChangeAspect="1"/>
            </p:cNvSpPr>
            <p:nvPr userDrawn="1"/>
          </p:nvSpPr>
          <p:spPr bwMode="auto">
            <a:xfrm>
              <a:off x="5552418" y="6032019"/>
              <a:ext cx="150627" cy="295186"/>
            </a:xfrm>
            <a:custGeom>
              <a:avLst/>
              <a:gdLst/>
              <a:ahLst/>
              <a:cxnLst>
                <a:cxn ang="0">
                  <a:pos x="13" y="54"/>
                </a:cxn>
                <a:cxn ang="0">
                  <a:pos x="0" y="54"/>
                </a:cxn>
                <a:cxn ang="0">
                  <a:pos x="0" y="38"/>
                </a:cxn>
                <a:cxn ang="0">
                  <a:pos x="13" y="38"/>
                </a:cxn>
                <a:cxn ang="0">
                  <a:pos x="13" y="25"/>
                </a:cxn>
                <a:cxn ang="0">
                  <a:pos x="13" y="25"/>
                </a:cxn>
                <a:cxn ang="0">
                  <a:pos x="13" y="21"/>
                </a:cxn>
                <a:cxn ang="0">
                  <a:pos x="15" y="14"/>
                </a:cxn>
                <a:cxn ang="0">
                  <a:pos x="18" y="10"/>
                </a:cxn>
                <a:cxn ang="0">
                  <a:pos x="21" y="6"/>
                </a:cxn>
                <a:cxn ang="0">
                  <a:pos x="24" y="3"/>
                </a:cxn>
                <a:cxn ang="0">
                  <a:pos x="29" y="2"/>
                </a:cxn>
                <a:cxn ang="0">
                  <a:pos x="40" y="0"/>
                </a:cxn>
                <a:cxn ang="0">
                  <a:pos x="40" y="0"/>
                </a:cxn>
                <a:cxn ang="0">
                  <a:pos x="50" y="2"/>
                </a:cxn>
                <a:cxn ang="0">
                  <a:pos x="50" y="17"/>
                </a:cxn>
                <a:cxn ang="0">
                  <a:pos x="50" y="17"/>
                </a:cxn>
                <a:cxn ang="0">
                  <a:pos x="43" y="16"/>
                </a:cxn>
                <a:cxn ang="0">
                  <a:pos x="43" y="16"/>
                </a:cxn>
                <a:cxn ang="0">
                  <a:pos x="40" y="17"/>
                </a:cxn>
                <a:cxn ang="0">
                  <a:pos x="37" y="19"/>
                </a:cxn>
                <a:cxn ang="0">
                  <a:pos x="34" y="22"/>
                </a:cxn>
                <a:cxn ang="0">
                  <a:pos x="34" y="27"/>
                </a:cxn>
                <a:cxn ang="0">
                  <a:pos x="34" y="38"/>
                </a:cxn>
                <a:cxn ang="0">
                  <a:pos x="48" y="38"/>
                </a:cxn>
                <a:cxn ang="0">
                  <a:pos x="48" y="54"/>
                </a:cxn>
                <a:cxn ang="0">
                  <a:pos x="34" y="54"/>
                </a:cxn>
                <a:cxn ang="0">
                  <a:pos x="34" y="102"/>
                </a:cxn>
                <a:cxn ang="0">
                  <a:pos x="13" y="102"/>
                </a:cxn>
                <a:cxn ang="0">
                  <a:pos x="13" y="54"/>
                </a:cxn>
              </a:cxnLst>
              <a:rect l="0" t="0" r="r" b="b"/>
              <a:pathLst>
                <a:path w="50" h="102">
                  <a:moveTo>
                    <a:pt x="13" y="54"/>
                  </a:moveTo>
                  <a:lnTo>
                    <a:pt x="0" y="54"/>
                  </a:lnTo>
                  <a:lnTo>
                    <a:pt x="0" y="38"/>
                  </a:lnTo>
                  <a:lnTo>
                    <a:pt x="13" y="38"/>
                  </a:lnTo>
                  <a:lnTo>
                    <a:pt x="13" y="25"/>
                  </a:lnTo>
                  <a:lnTo>
                    <a:pt x="13" y="25"/>
                  </a:lnTo>
                  <a:lnTo>
                    <a:pt x="13" y="21"/>
                  </a:lnTo>
                  <a:lnTo>
                    <a:pt x="15" y="14"/>
                  </a:lnTo>
                  <a:lnTo>
                    <a:pt x="18" y="10"/>
                  </a:lnTo>
                  <a:lnTo>
                    <a:pt x="21" y="6"/>
                  </a:lnTo>
                  <a:lnTo>
                    <a:pt x="24" y="3"/>
                  </a:lnTo>
                  <a:lnTo>
                    <a:pt x="29" y="2"/>
                  </a:lnTo>
                  <a:lnTo>
                    <a:pt x="40" y="0"/>
                  </a:lnTo>
                  <a:lnTo>
                    <a:pt x="40" y="0"/>
                  </a:lnTo>
                  <a:lnTo>
                    <a:pt x="50" y="2"/>
                  </a:lnTo>
                  <a:lnTo>
                    <a:pt x="50" y="17"/>
                  </a:lnTo>
                  <a:lnTo>
                    <a:pt x="50" y="17"/>
                  </a:lnTo>
                  <a:lnTo>
                    <a:pt x="43" y="16"/>
                  </a:lnTo>
                  <a:lnTo>
                    <a:pt x="43" y="16"/>
                  </a:lnTo>
                  <a:lnTo>
                    <a:pt x="40" y="17"/>
                  </a:lnTo>
                  <a:lnTo>
                    <a:pt x="37" y="19"/>
                  </a:lnTo>
                  <a:lnTo>
                    <a:pt x="34" y="22"/>
                  </a:lnTo>
                  <a:lnTo>
                    <a:pt x="34" y="27"/>
                  </a:lnTo>
                  <a:lnTo>
                    <a:pt x="34" y="38"/>
                  </a:lnTo>
                  <a:lnTo>
                    <a:pt x="48" y="38"/>
                  </a:lnTo>
                  <a:lnTo>
                    <a:pt x="48" y="54"/>
                  </a:lnTo>
                  <a:lnTo>
                    <a:pt x="34" y="54"/>
                  </a:lnTo>
                  <a:lnTo>
                    <a:pt x="34" y="102"/>
                  </a:lnTo>
                  <a:lnTo>
                    <a:pt x="13" y="102"/>
                  </a:lnTo>
                  <a:lnTo>
                    <a:pt x="13" y="54"/>
                  </a:lnTo>
                  <a:close/>
                </a:path>
              </a:pathLst>
            </a:custGeom>
            <a:solidFill>
              <a:srgbClr val="0099D9"/>
            </a:solidFill>
            <a:ln w="9525">
              <a:noFill/>
              <a:round/>
              <a:headEnd/>
              <a:tailEnd/>
            </a:ln>
          </p:spPr>
          <p:txBody>
            <a:bodyPr/>
            <a:lstStyle/>
            <a:p>
              <a:pPr>
                <a:defRPr/>
              </a:pPr>
              <a:endParaRPr lang="ja-JP" altLang="en-US" sz="1662" dirty="0">
                <a:solidFill>
                  <a:prstClr val="black"/>
                </a:solidFill>
              </a:endParaRPr>
            </a:p>
          </p:txBody>
        </p:sp>
        <p:sp>
          <p:nvSpPr>
            <p:cNvPr id="59" name="Freeform 315"/>
            <p:cNvSpPr>
              <a:spLocks noChangeAspect="1" noEditPoints="1"/>
            </p:cNvSpPr>
            <p:nvPr userDrawn="1"/>
          </p:nvSpPr>
          <p:spPr bwMode="auto">
            <a:xfrm>
              <a:off x="2359126" y="6044068"/>
              <a:ext cx="247028" cy="283137"/>
            </a:xfrm>
            <a:custGeom>
              <a:avLst/>
              <a:gdLst/>
              <a:ahLst/>
              <a:cxnLst>
                <a:cxn ang="0">
                  <a:pos x="82" y="48"/>
                </a:cxn>
                <a:cxn ang="0">
                  <a:pos x="82" y="48"/>
                </a:cxn>
                <a:cxn ang="0">
                  <a:pos x="82" y="57"/>
                </a:cxn>
                <a:cxn ang="0">
                  <a:pos x="79" y="67"/>
                </a:cxn>
                <a:cxn ang="0">
                  <a:pos x="74" y="75"/>
                </a:cxn>
                <a:cxn ang="0">
                  <a:pos x="69" y="81"/>
                </a:cxn>
                <a:cxn ang="0">
                  <a:pos x="61" y="86"/>
                </a:cxn>
                <a:cxn ang="0">
                  <a:pos x="52" y="90"/>
                </a:cxn>
                <a:cxn ang="0">
                  <a:pos x="41" y="94"/>
                </a:cxn>
                <a:cxn ang="0">
                  <a:pos x="30" y="94"/>
                </a:cxn>
                <a:cxn ang="0">
                  <a:pos x="0" y="94"/>
                </a:cxn>
                <a:cxn ang="0">
                  <a:pos x="0" y="0"/>
                </a:cxn>
                <a:cxn ang="0">
                  <a:pos x="30" y="0"/>
                </a:cxn>
                <a:cxn ang="0">
                  <a:pos x="30" y="0"/>
                </a:cxn>
                <a:cxn ang="0">
                  <a:pos x="41" y="2"/>
                </a:cxn>
                <a:cxn ang="0">
                  <a:pos x="52" y="3"/>
                </a:cxn>
                <a:cxn ang="0">
                  <a:pos x="61" y="8"/>
                </a:cxn>
                <a:cxn ang="0">
                  <a:pos x="69" y="13"/>
                </a:cxn>
                <a:cxn ang="0">
                  <a:pos x="74" y="21"/>
                </a:cxn>
                <a:cxn ang="0">
                  <a:pos x="79" y="29"/>
                </a:cxn>
                <a:cxn ang="0">
                  <a:pos x="82" y="36"/>
                </a:cxn>
                <a:cxn ang="0">
                  <a:pos x="82" y="48"/>
                </a:cxn>
                <a:cxn ang="0">
                  <a:pos x="82" y="48"/>
                </a:cxn>
                <a:cxn ang="0">
                  <a:pos x="30" y="19"/>
                </a:cxn>
                <a:cxn ang="0">
                  <a:pos x="20" y="19"/>
                </a:cxn>
                <a:cxn ang="0">
                  <a:pos x="20" y="75"/>
                </a:cxn>
                <a:cxn ang="0">
                  <a:pos x="30" y="75"/>
                </a:cxn>
                <a:cxn ang="0">
                  <a:pos x="30" y="75"/>
                </a:cxn>
                <a:cxn ang="0">
                  <a:pos x="42" y="73"/>
                </a:cxn>
                <a:cxn ang="0">
                  <a:pos x="47" y="71"/>
                </a:cxn>
                <a:cxn ang="0">
                  <a:pos x="52" y="68"/>
                </a:cxn>
                <a:cxn ang="0">
                  <a:pos x="55" y="63"/>
                </a:cxn>
                <a:cxn ang="0">
                  <a:pos x="58" y="59"/>
                </a:cxn>
                <a:cxn ang="0">
                  <a:pos x="60" y="54"/>
                </a:cxn>
                <a:cxn ang="0">
                  <a:pos x="61" y="48"/>
                </a:cxn>
                <a:cxn ang="0">
                  <a:pos x="61" y="48"/>
                </a:cxn>
                <a:cxn ang="0">
                  <a:pos x="60" y="41"/>
                </a:cxn>
                <a:cxn ang="0">
                  <a:pos x="58" y="35"/>
                </a:cxn>
                <a:cxn ang="0">
                  <a:pos x="55" y="30"/>
                </a:cxn>
                <a:cxn ang="0">
                  <a:pos x="52" y="25"/>
                </a:cxn>
                <a:cxn ang="0">
                  <a:pos x="47" y="24"/>
                </a:cxn>
                <a:cxn ang="0">
                  <a:pos x="42" y="21"/>
                </a:cxn>
                <a:cxn ang="0">
                  <a:pos x="30" y="19"/>
                </a:cxn>
                <a:cxn ang="0">
                  <a:pos x="30" y="19"/>
                </a:cxn>
              </a:cxnLst>
              <a:rect l="0" t="0" r="r" b="b"/>
              <a:pathLst>
                <a:path w="82" h="94">
                  <a:moveTo>
                    <a:pt x="82" y="48"/>
                  </a:moveTo>
                  <a:lnTo>
                    <a:pt x="82" y="48"/>
                  </a:lnTo>
                  <a:lnTo>
                    <a:pt x="82" y="57"/>
                  </a:lnTo>
                  <a:lnTo>
                    <a:pt x="79" y="67"/>
                  </a:lnTo>
                  <a:lnTo>
                    <a:pt x="74" y="75"/>
                  </a:lnTo>
                  <a:lnTo>
                    <a:pt x="69" y="81"/>
                  </a:lnTo>
                  <a:lnTo>
                    <a:pt x="61" y="86"/>
                  </a:lnTo>
                  <a:lnTo>
                    <a:pt x="52" y="90"/>
                  </a:lnTo>
                  <a:lnTo>
                    <a:pt x="41" y="94"/>
                  </a:lnTo>
                  <a:lnTo>
                    <a:pt x="30" y="94"/>
                  </a:lnTo>
                  <a:lnTo>
                    <a:pt x="0" y="94"/>
                  </a:lnTo>
                  <a:lnTo>
                    <a:pt x="0" y="0"/>
                  </a:lnTo>
                  <a:lnTo>
                    <a:pt x="30" y="0"/>
                  </a:lnTo>
                  <a:lnTo>
                    <a:pt x="30" y="0"/>
                  </a:lnTo>
                  <a:lnTo>
                    <a:pt x="41" y="2"/>
                  </a:lnTo>
                  <a:lnTo>
                    <a:pt x="52" y="3"/>
                  </a:lnTo>
                  <a:lnTo>
                    <a:pt x="61" y="8"/>
                  </a:lnTo>
                  <a:lnTo>
                    <a:pt x="69" y="13"/>
                  </a:lnTo>
                  <a:lnTo>
                    <a:pt x="74" y="21"/>
                  </a:lnTo>
                  <a:lnTo>
                    <a:pt x="79" y="29"/>
                  </a:lnTo>
                  <a:lnTo>
                    <a:pt x="82" y="36"/>
                  </a:lnTo>
                  <a:lnTo>
                    <a:pt x="82" y="48"/>
                  </a:lnTo>
                  <a:lnTo>
                    <a:pt x="82" y="48"/>
                  </a:lnTo>
                  <a:close/>
                  <a:moveTo>
                    <a:pt x="30" y="19"/>
                  </a:moveTo>
                  <a:lnTo>
                    <a:pt x="20" y="19"/>
                  </a:lnTo>
                  <a:lnTo>
                    <a:pt x="20" y="75"/>
                  </a:lnTo>
                  <a:lnTo>
                    <a:pt x="30" y="75"/>
                  </a:lnTo>
                  <a:lnTo>
                    <a:pt x="30" y="75"/>
                  </a:lnTo>
                  <a:lnTo>
                    <a:pt x="42" y="73"/>
                  </a:lnTo>
                  <a:lnTo>
                    <a:pt x="47" y="71"/>
                  </a:lnTo>
                  <a:lnTo>
                    <a:pt x="52" y="68"/>
                  </a:lnTo>
                  <a:lnTo>
                    <a:pt x="55" y="63"/>
                  </a:lnTo>
                  <a:lnTo>
                    <a:pt x="58" y="59"/>
                  </a:lnTo>
                  <a:lnTo>
                    <a:pt x="60" y="54"/>
                  </a:lnTo>
                  <a:lnTo>
                    <a:pt x="61" y="48"/>
                  </a:lnTo>
                  <a:lnTo>
                    <a:pt x="61" y="48"/>
                  </a:lnTo>
                  <a:lnTo>
                    <a:pt x="60" y="41"/>
                  </a:lnTo>
                  <a:lnTo>
                    <a:pt x="58" y="35"/>
                  </a:lnTo>
                  <a:lnTo>
                    <a:pt x="55" y="30"/>
                  </a:lnTo>
                  <a:lnTo>
                    <a:pt x="52" y="25"/>
                  </a:lnTo>
                  <a:lnTo>
                    <a:pt x="47" y="24"/>
                  </a:lnTo>
                  <a:lnTo>
                    <a:pt x="42" y="21"/>
                  </a:lnTo>
                  <a:lnTo>
                    <a:pt x="30" y="19"/>
                  </a:lnTo>
                  <a:lnTo>
                    <a:pt x="30" y="19"/>
                  </a:lnTo>
                  <a:close/>
                </a:path>
              </a:pathLst>
            </a:custGeom>
            <a:solidFill>
              <a:srgbClr val="0099D9"/>
            </a:solidFill>
            <a:ln w="9525">
              <a:noFill/>
              <a:round/>
              <a:headEnd/>
              <a:tailEnd/>
            </a:ln>
          </p:spPr>
          <p:txBody>
            <a:bodyPr/>
            <a:lstStyle/>
            <a:p>
              <a:pPr>
                <a:defRPr/>
              </a:pPr>
              <a:endParaRPr lang="ja-JP" altLang="en-US" sz="1662" dirty="0">
                <a:solidFill>
                  <a:prstClr val="black"/>
                </a:solidFill>
              </a:endParaRPr>
            </a:p>
          </p:txBody>
        </p:sp>
      </p:grpSp>
    </p:spTree>
    <p:extLst>
      <p:ext uri="{BB962C8B-B14F-4D97-AF65-F5344CB8AC3E}">
        <p14:creationId xmlns:p14="http://schemas.microsoft.com/office/powerpoint/2010/main" val="363885966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表紙A(白ロゴ)">
    <p:spTree>
      <p:nvGrpSpPr>
        <p:cNvPr id="1" name=""/>
        <p:cNvGrpSpPr/>
        <p:nvPr/>
      </p:nvGrpSpPr>
      <p:grpSpPr>
        <a:xfrm>
          <a:off x="0" y="0"/>
          <a:ext cx="0" cy="0"/>
          <a:chOff x="0" y="0"/>
          <a:chExt cx="0" cy="0"/>
        </a:xfrm>
      </p:grpSpPr>
      <p:pic>
        <p:nvPicPr>
          <p:cNvPr id="13" name="図 1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9143999" cy="6858000"/>
          </a:xfrm>
          <a:prstGeom prst="rect">
            <a:avLst/>
          </a:prstGeom>
          <a:ln>
            <a:solidFill>
              <a:schemeClr val="accent1"/>
            </a:solidFill>
          </a:ln>
        </p:spPr>
      </p:pic>
      <p:sp>
        <p:nvSpPr>
          <p:cNvPr id="14" name="正方形/長方形 13"/>
          <p:cNvSpPr/>
          <p:nvPr userDrawn="1"/>
        </p:nvSpPr>
        <p:spPr>
          <a:xfrm>
            <a:off x="1" y="4714044"/>
            <a:ext cx="9144000" cy="21547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b="0" i="0" dirty="0">
              <a:latin typeface="HGPGothicE" charset="-128"/>
              <a:ea typeface="HGPGothicE" charset="-128"/>
            </a:endParaRPr>
          </a:p>
        </p:txBody>
      </p:sp>
      <p:pic>
        <p:nvPicPr>
          <p:cNvPr id="15" name="図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21201"/>
            <a:ext cx="3300921" cy="6436801"/>
          </a:xfrm>
          <a:prstGeom prst="rect">
            <a:avLst/>
          </a:prstGeom>
        </p:spPr>
      </p:pic>
      <p:sp>
        <p:nvSpPr>
          <p:cNvPr id="18" name="Text Placeholder 2"/>
          <p:cNvSpPr>
            <a:spLocks noGrp="1"/>
          </p:cNvSpPr>
          <p:nvPr>
            <p:ph type="body" idx="17" hasCustomPrompt="1"/>
          </p:nvPr>
        </p:nvSpPr>
        <p:spPr>
          <a:xfrm>
            <a:off x="2037755" y="5863765"/>
            <a:ext cx="7054257" cy="985567"/>
          </a:xfrm>
          <a:prstGeom prst="rect">
            <a:avLst/>
          </a:prstGeom>
          <a:effectLst/>
        </p:spPr>
        <p:txBody>
          <a:bodyPr anchor="t">
            <a:normAutofit/>
          </a:bodyPr>
          <a:lstStyle>
            <a:lvl1pPr marL="0" marR="0" indent="0" algn="l" defTabSz="447576" rtl="0" eaLnBrk="1" fontAlgn="ctr" latinLnBrk="0" hangingPunct="1">
              <a:lnSpc>
                <a:spcPct val="100000"/>
              </a:lnSpc>
              <a:spcBef>
                <a:spcPts val="0"/>
              </a:spcBef>
              <a:spcAft>
                <a:spcPct val="0"/>
              </a:spcAft>
              <a:buClrTx/>
              <a:buSzTx/>
              <a:buFont typeface="Arial" pitchFamily="34" charset="0"/>
              <a:buNone/>
              <a:tabLst/>
              <a:defRPr sz="1662" b="0" i="0" baseline="0">
                <a:solidFill>
                  <a:srgbClr val="FFFFFF"/>
                </a:solidFill>
                <a:latin typeface="+mn-lt"/>
                <a:ea typeface="HGPGothicE" charset="-128"/>
                <a:cs typeface="HGPGothicE" charset="-128"/>
              </a:defRPr>
            </a:lvl1pPr>
            <a:lvl2pPr marL="562680" indent="0">
              <a:buNone/>
              <a:defRPr sz="1292">
                <a:solidFill>
                  <a:schemeClr val="bg1"/>
                </a:solidFill>
                <a:latin typeface="MS PGothic" charset="-128"/>
                <a:ea typeface="MS PGothic" charset="-128"/>
                <a:cs typeface="MS PGothic" charset="-128"/>
              </a:defRPr>
            </a:lvl2pPr>
            <a:lvl3pPr marL="1125360" indent="0">
              <a:buNone/>
              <a:defRPr sz="1292">
                <a:solidFill>
                  <a:schemeClr val="bg1"/>
                </a:solidFill>
                <a:latin typeface="MS PGothic" charset="-128"/>
                <a:ea typeface="MS PGothic" charset="-128"/>
                <a:cs typeface="MS PGothic" charset="-128"/>
              </a:defRPr>
            </a:lvl3pPr>
            <a:lvl4pPr marL="1688040" indent="0">
              <a:buNone/>
              <a:defRPr sz="1723">
                <a:solidFill>
                  <a:schemeClr val="tx1">
                    <a:tint val="75000"/>
                  </a:schemeClr>
                </a:solidFill>
              </a:defRPr>
            </a:lvl4pPr>
            <a:lvl5pPr marL="2250719" indent="0">
              <a:buNone/>
              <a:defRPr sz="1723">
                <a:solidFill>
                  <a:schemeClr val="tx1">
                    <a:tint val="75000"/>
                  </a:schemeClr>
                </a:solidFill>
              </a:defRPr>
            </a:lvl5pPr>
            <a:lvl6pPr marL="2813398" indent="0">
              <a:buNone/>
              <a:defRPr sz="1723">
                <a:solidFill>
                  <a:schemeClr val="tx1">
                    <a:tint val="75000"/>
                  </a:schemeClr>
                </a:solidFill>
              </a:defRPr>
            </a:lvl6pPr>
            <a:lvl7pPr marL="3376079" indent="0">
              <a:buNone/>
              <a:defRPr sz="1723">
                <a:solidFill>
                  <a:schemeClr val="tx1">
                    <a:tint val="75000"/>
                  </a:schemeClr>
                </a:solidFill>
              </a:defRPr>
            </a:lvl7pPr>
            <a:lvl8pPr marL="3938757" indent="0">
              <a:buNone/>
              <a:defRPr sz="1723">
                <a:solidFill>
                  <a:schemeClr val="tx1">
                    <a:tint val="75000"/>
                  </a:schemeClr>
                </a:solidFill>
              </a:defRPr>
            </a:lvl8pPr>
            <a:lvl9pPr marL="4501437" indent="0">
              <a:buNone/>
              <a:defRPr sz="1723">
                <a:solidFill>
                  <a:schemeClr val="tx1">
                    <a:tint val="75000"/>
                  </a:schemeClr>
                </a:solidFill>
              </a:defRPr>
            </a:lvl9pPr>
          </a:lstStyle>
          <a:p>
            <a:pPr marL="0" marR="0" lvl="0" indent="0" algn="l" defTabSz="447576" rtl="0" eaLnBrk="1" fontAlgn="ctr" latinLnBrk="0" hangingPunct="1">
              <a:lnSpc>
                <a:spcPct val="100000"/>
              </a:lnSpc>
              <a:spcBef>
                <a:spcPts val="0"/>
              </a:spcBef>
              <a:spcAft>
                <a:spcPct val="0"/>
              </a:spcAft>
              <a:buClrTx/>
              <a:buSzTx/>
              <a:buFont typeface="Arial" pitchFamily="34" charset="0"/>
              <a:buNone/>
              <a:tabLst/>
              <a:defRPr/>
            </a:pPr>
            <a:r>
              <a:rPr lang="ja-JP" altLang="en-US" dirty="0"/>
              <a:t>○○○○年○○月○○日</a:t>
            </a:r>
            <a:br>
              <a:rPr lang="ja-JP" altLang="en-US" dirty="0"/>
            </a:br>
            <a:r>
              <a:rPr lang="ja-JP" altLang="en-US" dirty="0"/>
              <a:t>株式会社ＮＴＴ</a:t>
            </a:r>
            <a:r>
              <a:rPr lang="ja-JP" altLang="en-US" dirty="0" smtClean="0"/>
              <a:t>データ経営研究所</a:t>
            </a:r>
            <a:r>
              <a:rPr lang="ja-JP" altLang="en-US" dirty="0"/>
              <a:t/>
            </a:r>
            <a:br>
              <a:rPr lang="ja-JP" altLang="en-US" dirty="0"/>
            </a:br>
            <a:r>
              <a:rPr lang="ja-JP" altLang="en-US" dirty="0"/>
              <a:t>○○○○○○○○○○○○</a:t>
            </a:r>
            <a:endParaRPr kumimoji="1" lang="ja-JP" altLang="en-US" dirty="0"/>
          </a:p>
        </p:txBody>
      </p:sp>
      <p:sp>
        <p:nvSpPr>
          <p:cNvPr id="12" name="タイトル 1"/>
          <p:cNvSpPr>
            <a:spLocks noGrp="1"/>
          </p:cNvSpPr>
          <p:nvPr>
            <p:ph type="title" hasCustomPrompt="1"/>
          </p:nvPr>
        </p:nvSpPr>
        <p:spPr>
          <a:xfrm>
            <a:off x="2037755" y="4810096"/>
            <a:ext cx="7054257" cy="988424"/>
          </a:xfrm>
          <a:prstGeom prst="rect">
            <a:avLst/>
          </a:prstGeom>
          <a:effectLst/>
        </p:spPr>
        <p:txBody>
          <a:bodyPr anchor="t">
            <a:normAutofit/>
          </a:bodyPr>
          <a:lstStyle>
            <a:lvl1pPr>
              <a:defRPr lang="ja-JP" altLang="en-US" sz="2215" spc="0" dirty="0" smtClean="0">
                <a:solidFill>
                  <a:srgbClr val="FFFFFF"/>
                </a:solidFill>
              </a:defRPr>
            </a:lvl1pPr>
          </a:lstStyle>
          <a:p>
            <a:pPr marL="0" lvl="0" indent="0" fontAlgn="ctr">
              <a:spcBef>
                <a:spcPts val="0"/>
              </a:spcBef>
              <a:buFont typeface="Arial" pitchFamily="34" charset="0"/>
              <a:buNone/>
            </a:pPr>
            <a:r>
              <a:rPr kumimoji="1" lang="ja-JP" altLang="en-US"/>
              <a:t>［タイトル（１</a:t>
            </a:r>
            <a:r>
              <a:rPr kumimoji="1" lang="en-US" altLang="ja-JP"/>
              <a:t>〜</a:t>
            </a:r>
            <a:r>
              <a:rPr kumimoji="1" lang="ja-JP" altLang="en-US"/>
              <a:t>３行）］</a:t>
            </a:r>
            <a:endParaRPr kumimoji="1" lang="ja-JP" altLang="en-US" dirty="0"/>
          </a:p>
        </p:txBody>
      </p:sp>
      <p:sp>
        <p:nvSpPr>
          <p:cNvPr id="9" name="TextBox 12"/>
          <p:cNvSpPr txBox="1"/>
          <p:nvPr userDrawn="1"/>
        </p:nvSpPr>
        <p:spPr>
          <a:xfrm>
            <a:off x="6337732" y="6724938"/>
            <a:ext cx="2754280" cy="113557"/>
          </a:xfrm>
          <a:prstGeom prst="rect">
            <a:avLst/>
          </a:prstGeom>
          <a:noFill/>
        </p:spPr>
        <p:txBody>
          <a:bodyPr wrap="none" tIns="0" bIns="0">
            <a:spAutoFit/>
          </a:bodyPr>
          <a:lstStyle/>
          <a:p>
            <a:pPr marL="0" marR="0" indent="0" algn="r" defTabSz="562680" rtl="0" eaLnBrk="1" fontAlgn="auto" latinLnBrk="0" hangingPunct="1">
              <a:lnSpc>
                <a:spcPct val="100000"/>
              </a:lnSpc>
              <a:spcBef>
                <a:spcPts val="0"/>
              </a:spcBef>
              <a:spcAft>
                <a:spcPts val="0"/>
              </a:spcAft>
              <a:buClrTx/>
              <a:buSzTx/>
              <a:buFontTx/>
              <a:buNone/>
              <a:tabLst/>
              <a:defRPr/>
            </a:pPr>
            <a:r>
              <a:rPr kumimoji="0" lang="en-US" altLang="ja-JP" sz="738" b="0" i="0" dirty="0">
                <a:solidFill>
                  <a:schemeClr val="bg1"/>
                </a:solidFill>
                <a:latin typeface="+mn-lt"/>
                <a:ea typeface="HGPGothicE" charset="-128"/>
                <a:cs typeface="Meiryo UI" pitchFamily="50" charset="-128"/>
              </a:rPr>
              <a:t>© 2018 NTT </a:t>
            </a:r>
            <a:r>
              <a:rPr kumimoji="0" lang="en-US" altLang="ja-JP" sz="738" b="0" i="0" dirty="0" smtClean="0">
                <a:solidFill>
                  <a:schemeClr val="bg1"/>
                </a:solidFill>
                <a:latin typeface="+mn-lt"/>
                <a:ea typeface="HGPGothicE" charset="-128"/>
                <a:cs typeface="Meiryo UI" pitchFamily="50" charset="-128"/>
              </a:rPr>
              <a:t>DATA INSTITUTE OF MANAGEMENT CONSULTING, Inc.</a:t>
            </a:r>
            <a:endParaRPr kumimoji="0" lang="en-US" altLang="ja-JP" sz="738" b="0" i="0" dirty="0">
              <a:solidFill>
                <a:schemeClr val="bg1"/>
              </a:solidFill>
              <a:latin typeface="+mn-lt"/>
              <a:ea typeface="HGPGothicE" charset="-128"/>
              <a:cs typeface="Meiryo UI" pitchFamily="50" charset="-128"/>
            </a:endParaRPr>
          </a:p>
        </p:txBody>
      </p:sp>
      <p:pic>
        <p:nvPicPr>
          <p:cNvPr id="16" name="図 15">
            <a:extLst>
              <a:ext uri="{FF2B5EF4-FFF2-40B4-BE49-F238E27FC236}">
                <a16:creationId xmlns:a16="http://schemas.microsoft.com/office/drawing/2014/main" id="{A6EF1438-A6A8-4043-BCC5-578DDA07008A}"/>
              </a:ext>
            </a:extLst>
          </p:cNvPr>
          <p:cNvPicPr>
            <a:picLocks noChangeAspect="1"/>
          </p:cNvPicPr>
          <p:nvPr userDrawn="1"/>
        </p:nvPicPr>
        <p:blipFill>
          <a:blip r:embed="rId4"/>
          <a:stretch>
            <a:fillRect/>
          </a:stretch>
        </p:blipFill>
        <p:spPr>
          <a:xfrm>
            <a:off x="6520944" y="255008"/>
            <a:ext cx="2429169" cy="901567"/>
          </a:xfrm>
          <a:prstGeom prst="rect">
            <a:avLst/>
          </a:prstGeom>
        </p:spPr>
      </p:pic>
    </p:spTree>
    <p:extLst>
      <p:ext uri="{BB962C8B-B14F-4D97-AF65-F5344CB8AC3E}">
        <p14:creationId xmlns:p14="http://schemas.microsoft.com/office/powerpoint/2010/main" val="115020733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表紙B(Human Blue ロゴ)">
    <p:spTree>
      <p:nvGrpSpPr>
        <p:cNvPr id="1" name=""/>
        <p:cNvGrpSpPr/>
        <p:nvPr/>
      </p:nvGrpSpPr>
      <p:grpSpPr>
        <a:xfrm>
          <a:off x="0" y="0"/>
          <a:ext cx="0" cy="0"/>
          <a:chOff x="0" y="0"/>
          <a:chExt cx="0" cy="0"/>
        </a:xfrm>
      </p:grpSpPr>
      <p:sp>
        <p:nvSpPr>
          <p:cNvPr id="11" name="正方形/長方形 10"/>
          <p:cNvSpPr/>
          <p:nvPr userDrawn="1"/>
        </p:nvSpPr>
        <p:spPr>
          <a:xfrm>
            <a:off x="1" y="4714044"/>
            <a:ext cx="9144000" cy="21547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b="0" i="0" dirty="0">
              <a:latin typeface="HGPGothicE" charset="-128"/>
              <a:ea typeface="HGPGothicE" charset="-128"/>
            </a:endParaRPr>
          </a:p>
        </p:txBody>
      </p:sp>
      <p:pic>
        <p:nvPicPr>
          <p:cNvPr id="13" name="図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21201"/>
            <a:ext cx="3300921" cy="6436801"/>
          </a:xfrm>
          <a:prstGeom prst="rect">
            <a:avLst/>
          </a:prstGeom>
        </p:spPr>
      </p:pic>
      <p:sp>
        <p:nvSpPr>
          <p:cNvPr id="8" name="Text Placeholder 2"/>
          <p:cNvSpPr>
            <a:spLocks noGrp="1"/>
          </p:cNvSpPr>
          <p:nvPr>
            <p:ph type="body" idx="17" hasCustomPrompt="1"/>
          </p:nvPr>
        </p:nvSpPr>
        <p:spPr>
          <a:xfrm>
            <a:off x="2037755" y="5863765"/>
            <a:ext cx="7054257" cy="985567"/>
          </a:xfrm>
          <a:prstGeom prst="rect">
            <a:avLst/>
          </a:prstGeom>
          <a:effectLst/>
        </p:spPr>
        <p:txBody>
          <a:bodyPr anchor="t">
            <a:normAutofit/>
          </a:bodyPr>
          <a:lstStyle>
            <a:lvl1pPr marL="0" marR="0" indent="0" algn="l" defTabSz="447576" rtl="0" eaLnBrk="1" fontAlgn="ctr" latinLnBrk="0" hangingPunct="1">
              <a:lnSpc>
                <a:spcPct val="100000"/>
              </a:lnSpc>
              <a:spcBef>
                <a:spcPts val="0"/>
              </a:spcBef>
              <a:spcAft>
                <a:spcPct val="0"/>
              </a:spcAft>
              <a:buClrTx/>
              <a:buSzTx/>
              <a:buFont typeface="Arial" pitchFamily="34" charset="0"/>
              <a:buNone/>
              <a:tabLst/>
              <a:defRPr sz="1662" b="0" i="0" baseline="0">
                <a:solidFill>
                  <a:srgbClr val="FFFFFF"/>
                </a:solidFill>
                <a:latin typeface="+mn-lt"/>
                <a:ea typeface="HGPGothicE" charset="-128"/>
                <a:cs typeface="HGPGothicE" charset="-128"/>
              </a:defRPr>
            </a:lvl1pPr>
            <a:lvl2pPr marL="562680" indent="0">
              <a:buNone/>
              <a:defRPr sz="1292">
                <a:solidFill>
                  <a:schemeClr val="bg1"/>
                </a:solidFill>
                <a:latin typeface="MS PGothic" charset="-128"/>
                <a:ea typeface="MS PGothic" charset="-128"/>
                <a:cs typeface="MS PGothic" charset="-128"/>
              </a:defRPr>
            </a:lvl2pPr>
            <a:lvl3pPr marL="1125360" indent="0">
              <a:buNone/>
              <a:defRPr sz="1292">
                <a:solidFill>
                  <a:schemeClr val="bg1"/>
                </a:solidFill>
                <a:latin typeface="MS PGothic" charset="-128"/>
                <a:ea typeface="MS PGothic" charset="-128"/>
                <a:cs typeface="MS PGothic" charset="-128"/>
              </a:defRPr>
            </a:lvl3pPr>
            <a:lvl4pPr marL="1688040" indent="0">
              <a:buNone/>
              <a:defRPr sz="1723">
                <a:solidFill>
                  <a:schemeClr val="tx1">
                    <a:tint val="75000"/>
                  </a:schemeClr>
                </a:solidFill>
              </a:defRPr>
            </a:lvl4pPr>
            <a:lvl5pPr marL="2250719" indent="0">
              <a:buNone/>
              <a:defRPr sz="1723">
                <a:solidFill>
                  <a:schemeClr val="tx1">
                    <a:tint val="75000"/>
                  </a:schemeClr>
                </a:solidFill>
              </a:defRPr>
            </a:lvl5pPr>
            <a:lvl6pPr marL="2813398" indent="0">
              <a:buNone/>
              <a:defRPr sz="1723">
                <a:solidFill>
                  <a:schemeClr val="tx1">
                    <a:tint val="75000"/>
                  </a:schemeClr>
                </a:solidFill>
              </a:defRPr>
            </a:lvl6pPr>
            <a:lvl7pPr marL="3376079" indent="0">
              <a:buNone/>
              <a:defRPr sz="1723">
                <a:solidFill>
                  <a:schemeClr val="tx1">
                    <a:tint val="75000"/>
                  </a:schemeClr>
                </a:solidFill>
              </a:defRPr>
            </a:lvl7pPr>
            <a:lvl8pPr marL="3938757" indent="0">
              <a:buNone/>
              <a:defRPr sz="1723">
                <a:solidFill>
                  <a:schemeClr val="tx1">
                    <a:tint val="75000"/>
                  </a:schemeClr>
                </a:solidFill>
              </a:defRPr>
            </a:lvl8pPr>
            <a:lvl9pPr marL="4501437" indent="0">
              <a:buNone/>
              <a:defRPr sz="1723">
                <a:solidFill>
                  <a:schemeClr val="tx1">
                    <a:tint val="75000"/>
                  </a:schemeClr>
                </a:solidFill>
              </a:defRPr>
            </a:lvl9pPr>
          </a:lstStyle>
          <a:p>
            <a:pPr marL="0" marR="0" lvl="0" indent="0" algn="l" defTabSz="447576" rtl="0" eaLnBrk="1" fontAlgn="ctr" latinLnBrk="0" hangingPunct="1">
              <a:lnSpc>
                <a:spcPct val="100000"/>
              </a:lnSpc>
              <a:spcBef>
                <a:spcPts val="0"/>
              </a:spcBef>
              <a:spcAft>
                <a:spcPct val="0"/>
              </a:spcAft>
              <a:buClrTx/>
              <a:buSzTx/>
              <a:buFont typeface="Arial" pitchFamily="34" charset="0"/>
              <a:buNone/>
              <a:tabLst/>
              <a:defRPr/>
            </a:pPr>
            <a:r>
              <a:rPr lang="ja-JP" altLang="en-US" dirty="0"/>
              <a:t>○○○○年○○月○○日</a:t>
            </a:r>
            <a:br>
              <a:rPr lang="ja-JP" altLang="en-US" dirty="0"/>
            </a:br>
            <a:r>
              <a:rPr lang="ja-JP" altLang="en-US" dirty="0"/>
              <a:t>株式会社ＮＴＴ</a:t>
            </a:r>
            <a:r>
              <a:rPr lang="ja-JP" altLang="en-US" dirty="0" smtClean="0"/>
              <a:t>データ経営研究所</a:t>
            </a:r>
            <a:r>
              <a:rPr lang="ja-JP" altLang="en-US" dirty="0"/>
              <a:t/>
            </a:r>
            <a:br>
              <a:rPr lang="ja-JP" altLang="en-US" dirty="0"/>
            </a:br>
            <a:r>
              <a:rPr lang="ja-JP" altLang="en-US" dirty="0"/>
              <a:t>○○○○○○○○○○○○</a:t>
            </a:r>
            <a:endParaRPr kumimoji="1" lang="ja-JP" altLang="en-US" dirty="0"/>
          </a:p>
        </p:txBody>
      </p:sp>
      <p:sp>
        <p:nvSpPr>
          <p:cNvPr id="12" name="タイトル 1"/>
          <p:cNvSpPr>
            <a:spLocks noGrp="1"/>
          </p:cNvSpPr>
          <p:nvPr>
            <p:ph type="title" hasCustomPrompt="1"/>
          </p:nvPr>
        </p:nvSpPr>
        <p:spPr>
          <a:xfrm>
            <a:off x="2037755" y="4810096"/>
            <a:ext cx="7054257" cy="988424"/>
          </a:xfrm>
          <a:prstGeom prst="rect">
            <a:avLst/>
          </a:prstGeom>
          <a:effectLst/>
        </p:spPr>
        <p:txBody>
          <a:bodyPr anchor="t">
            <a:normAutofit/>
          </a:bodyPr>
          <a:lstStyle>
            <a:lvl1pPr>
              <a:defRPr lang="ja-JP" altLang="en-US" sz="2215" spc="0" dirty="0" smtClean="0">
                <a:solidFill>
                  <a:srgbClr val="FFFFFF"/>
                </a:solidFill>
              </a:defRPr>
            </a:lvl1pPr>
          </a:lstStyle>
          <a:p>
            <a:pPr marL="0" lvl="0" indent="0" fontAlgn="ctr">
              <a:spcBef>
                <a:spcPts val="0"/>
              </a:spcBef>
              <a:buFont typeface="Arial" pitchFamily="34" charset="0"/>
              <a:buNone/>
            </a:pPr>
            <a:r>
              <a:rPr kumimoji="1" lang="ja-JP" altLang="en-US"/>
              <a:t>［タイトル（１</a:t>
            </a:r>
            <a:r>
              <a:rPr kumimoji="1" lang="en-US" altLang="ja-JP"/>
              <a:t>〜</a:t>
            </a:r>
            <a:r>
              <a:rPr kumimoji="1" lang="ja-JP" altLang="en-US"/>
              <a:t>３行）］</a:t>
            </a:r>
            <a:endParaRPr kumimoji="1" lang="ja-JP" altLang="en-US" dirty="0"/>
          </a:p>
        </p:txBody>
      </p:sp>
      <p:sp>
        <p:nvSpPr>
          <p:cNvPr id="10" name="TextBox 12"/>
          <p:cNvSpPr txBox="1"/>
          <p:nvPr userDrawn="1"/>
        </p:nvSpPr>
        <p:spPr>
          <a:xfrm>
            <a:off x="6337731" y="6724938"/>
            <a:ext cx="2754280" cy="113557"/>
          </a:xfrm>
          <a:prstGeom prst="rect">
            <a:avLst/>
          </a:prstGeom>
          <a:noFill/>
        </p:spPr>
        <p:txBody>
          <a:bodyPr wrap="none" tIns="0" bIns="0">
            <a:spAutoFit/>
          </a:bodyPr>
          <a:lstStyle/>
          <a:p>
            <a:pPr marL="0" marR="0" indent="0" algn="r" defTabSz="562680" rtl="0" eaLnBrk="1" fontAlgn="auto" latinLnBrk="0" hangingPunct="1">
              <a:lnSpc>
                <a:spcPct val="100000"/>
              </a:lnSpc>
              <a:spcBef>
                <a:spcPts val="0"/>
              </a:spcBef>
              <a:spcAft>
                <a:spcPts val="0"/>
              </a:spcAft>
              <a:buClrTx/>
              <a:buSzTx/>
              <a:buFontTx/>
              <a:buNone/>
              <a:tabLst/>
              <a:defRPr/>
            </a:pPr>
            <a:r>
              <a:rPr kumimoji="0" lang="en-US" altLang="ja-JP" sz="738" b="0" i="0" dirty="0">
                <a:solidFill>
                  <a:schemeClr val="bg1"/>
                </a:solidFill>
                <a:latin typeface="+mn-lt"/>
                <a:ea typeface="HGPGothicE" charset="-128"/>
                <a:cs typeface="Meiryo UI" pitchFamily="50" charset="-128"/>
              </a:rPr>
              <a:t>© 2018 NTT </a:t>
            </a:r>
            <a:r>
              <a:rPr kumimoji="0" lang="en-US" altLang="ja-JP" sz="738" b="0" i="0" dirty="0" smtClean="0">
                <a:solidFill>
                  <a:schemeClr val="bg1"/>
                </a:solidFill>
                <a:latin typeface="+mn-lt"/>
                <a:ea typeface="HGPGothicE" charset="-128"/>
                <a:cs typeface="Meiryo UI" pitchFamily="50" charset="-128"/>
              </a:rPr>
              <a:t>DATA INSTITUTE OF MANAGEMENT CONSULTING, Inc.</a:t>
            </a:r>
            <a:endParaRPr kumimoji="0" lang="en-US" altLang="ja-JP" sz="738" b="0" i="0" dirty="0">
              <a:solidFill>
                <a:schemeClr val="bg1"/>
              </a:solidFill>
              <a:latin typeface="+mn-lt"/>
              <a:ea typeface="HGPGothicE" charset="-128"/>
              <a:cs typeface="Meiryo UI" pitchFamily="50" charset="-128"/>
            </a:endParaRPr>
          </a:p>
        </p:txBody>
      </p:sp>
      <p:pic>
        <p:nvPicPr>
          <p:cNvPr id="16" name="図 15">
            <a:extLst>
              <a:ext uri="{FF2B5EF4-FFF2-40B4-BE49-F238E27FC236}">
                <a16:creationId xmlns:a16="http://schemas.microsoft.com/office/drawing/2014/main" id="{A6047BE2-75E4-8743-8BCD-19E0EC5A22EE}"/>
              </a:ext>
            </a:extLst>
          </p:cNvPr>
          <p:cNvPicPr>
            <a:picLocks noChangeAspect="1"/>
          </p:cNvPicPr>
          <p:nvPr userDrawn="1"/>
        </p:nvPicPr>
        <p:blipFill>
          <a:blip r:embed="rId3"/>
          <a:stretch>
            <a:fillRect/>
          </a:stretch>
        </p:blipFill>
        <p:spPr>
          <a:xfrm>
            <a:off x="6520962" y="254000"/>
            <a:ext cx="2432492" cy="902800"/>
          </a:xfrm>
          <a:prstGeom prst="rect">
            <a:avLst/>
          </a:prstGeom>
        </p:spPr>
      </p:pic>
    </p:spTree>
    <p:extLst>
      <p:ext uri="{BB962C8B-B14F-4D97-AF65-F5344CB8AC3E}">
        <p14:creationId xmlns:p14="http://schemas.microsoft.com/office/powerpoint/2010/main" val="319497170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目次">
    <p:spTree>
      <p:nvGrpSpPr>
        <p:cNvPr id="1" name=""/>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9A2B2F6D-705F-4251-969F-C7502713D97B}"/>
              </a:ext>
            </a:extLst>
          </p:cNvPr>
          <p:cNvSpPr>
            <a:spLocks noGrp="1"/>
          </p:cNvSpPr>
          <p:nvPr>
            <p:ph type="body" sz="quarter" idx="11" hasCustomPrompt="1"/>
          </p:nvPr>
        </p:nvSpPr>
        <p:spPr>
          <a:xfrm>
            <a:off x="1979735" y="908049"/>
            <a:ext cx="6712615" cy="5544000"/>
          </a:xfrm>
          <a:prstGeom prst="rect">
            <a:avLst/>
          </a:prstGeom>
        </p:spPr>
        <p:txBody>
          <a:bodyPr/>
          <a:lstStyle>
            <a:lvl1pPr marL="422041" indent="-422041">
              <a:buFont typeface="+mj-lt"/>
              <a:buAutoNum type="arabicPeriod"/>
              <a:defRPr sz="1846"/>
            </a:lvl1pPr>
            <a:lvl2pPr>
              <a:defRPr sz="1846"/>
            </a:lvl2pPr>
            <a:lvl3pPr>
              <a:defRPr sz="1846"/>
            </a:lvl3pPr>
            <a:lvl4pPr>
              <a:defRPr sz="1846"/>
            </a:lvl4pPr>
            <a:lvl5pPr>
              <a:defRPr sz="1846"/>
            </a:lvl5pPr>
          </a:lstStyle>
          <a:p>
            <a:pPr lvl="0"/>
            <a:r>
              <a:rPr kumimoji="1" lang="ja-JP" altLang="en-US" dirty="0"/>
              <a:t>目次の入力</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pic>
        <p:nvPicPr>
          <p:cNvPr id="8" name="図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113690"/>
            <a:ext cx="1920158" cy="3744310"/>
          </a:xfrm>
          <a:prstGeom prst="rect">
            <a:avLst/>
          </a:prstGeom>
        </p:spPr>
      </p:pic>
      <p:pic>
        <p:nvPicPr>
          <p:cNvPr id="11" name="図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38000" y="6504431"/>
            <a:ext cx="1070505" cy="295200"/>
          </a:xfrm>
          <a:prstGeom prst="rect">
            <a:avLst/>
          </a:prstGeom>
        </p:spPr>
      </p:pic>
      <p:sp>
        <p:nvSpPr>
          <p:cNvPr id="15" name="タイトル 1"/>
          <p:cNvSpPr>
            <a:spLocks noGrp="1"/>
          </p:cNvSpPr>
          <p:nvPr>
            <p:ph type="title" hasCustomPrompt="1"/>
          </p:nvPr>
        </p:nvSpPr>
        <p:spPr>
          <a:xfrm>
            <a:off x="158941" y="1748"/>
            <a:ext cx="8841821" cy="730799"/>
          </a:xfrm>
          <a:prstGeom prst="rect">
            <a:avLst/>
          </a:prstGeom>
        </p:spPr>
        <p:txBody>
          <a:bodyPr anchor="ctr" anchorCtr="0">
            <a:normAutofit/>
          </a:bodyPr>
          <a:lstStyle>
            <a:lvl1pPr>
              <a:defRPr lang="ja-JP" altLang="en-US" sz="2215" spc="0" dirty="0" smtClean="0">
                <a:solidFill>
                  <a:schemeClr val="tx1"/>
                </a:solidFill>
                <a:latin typeface="+mj-ea"/>
                <a:ea typeface="+mj-ea"/>
                <a:cs typeface="Arial"/>
              </a:defRPr>
            </a:lvl1pPr>
          </a:lstStyle>
          <a:p>
            <a:pPr marL="209053" marR="0" lvl="0" indent="-209053" defTabSz="562680" latinLnBrk="0">
              <a:lnSpc>
                <a:spcPct val="100000"/>
              </a:lnSpc>
              <a:spcBef>
                <a:spcPct val="20000"/>
              </a:spcBef>
              <a:buClrTx/>
              <a:buSzTx/>
              <a:buFont typeface="Arial" pitchFamily="34" charset="0"/>
              <a:buNone/>
              <a:tabLst/>
            </a:pPr>
            <a:r>
              <a:rPr kumimoji="1" lang="ja-JP" altLang="en-US" dirty="0"/>
              <a:t>［目次］</a:t>
            </a:r>
          </a:p>
        </p:txBody>
      </p:sp>
      <p:sp>
        <p:nvSpPr>
          <p:cNvPr id="10" name="TextBox 12"/>
          <p:cNvSpPr txBox="1"/>
          <p:nvPr userDrawn="1"/>
        </p:nvSpPr>
        <p:spPr>
          <a:xfrm>
            <a:off x="1620617" y="6580945"/>
            <a:ext cx="2754280" cy="113557"/>
          </a:xfrm>
          <a:prstGeom prst="rect">
            <a:avLst/>
          </a:prstGeom>
          <a:noFill/>
        </p:spPr>
        <p:txBody>
          <a:bodyPr wrap="none" tIns="0" bIns="0">
            <a:spAutoFit/>
          </a:bodyPr>
          <a:lstStyle/>
          <a:p>
            <a:pPr marL="0" marR="0" indent="0" algn="r" defTabSz="562680" rtl="0" eaLnBrk="1" fontAlgn="auto" latinLnBrk="0" hangingPunct="1">
              <a:lnSpc>
                <a:spcPct val="100000"/>
              </a:lnSpc>
              <a:spcBef>
                <a:spcPts val="0"/>
              </a:spcBef>
              <a:spcAft>
                <a:spcPts val="0"/>
              </a:spcAft>
              <a:buClrTx/>
              <a:buSzTx/>
              <a:buFontTx/>
              <a:buNone/>
              <a:tabLst/>
              <a:defRPr/>
            </a:pPr>
            <a:r>
              <a:rPr kumimoji="0" lang="en-US" altLang="ja-JP" sz="738" b="0" i="0" dirty="0">
                <a:solidFill>
                  <a:schemeClr val="tx1"/>
                </a:solidFill>
                <a:latin typeface="+mn-lt"/>
                <a:ea typeface="HGPGothicE" charset="-128"/>
                <a:cs typeface="Meiryo UI" pitchFamily="50" charset="-128"/>
              </a:rPr>
              <a:t>© 2018 NTT </a:t>
            </a:r>
            <a:r>
              <a:rPr kumimoji="0" lang="en-US" altLang="ja-JP" sz="738" b="0" i="0" dirty="0" smtClean="0">
                <a:solidFill>
                  <a:schemeClr val="tx1"/>
                </a:solidFill>
                <a:latin typeface="+mn-lt"/>
                <a:ea typeface="HGPGothicE" charset="-128"/>
                <a:cs typeface="Meiryo UI" pitchFamily="50" charset="-128"/>
              </a:rPr>
              <a:t>DATA INSTITUTE OF MANAGEMENT CONSULTING, Inc.</a:t>
            </a:r>
            <a:endParaRPr kumimoji="0" lang="en-US" altLang="ja-JP" sz="738" b="0" i="0" dirty="0">
              <a:solidFill>
                <a:schemeClr val="tx1"/>
              </a:solidFill>
              <a:latin typeface="+mn-lt"/>
              <a:ea typeface="HGPGothicE" charset="-128"/>
              <a:cs typeface="Meiryo UI" pitchFamily="50" charset="-128"/>
            </a:endParaRPr>
          </a:p>
        </p:txBody>
      </p:sp>
      <p:sp>
        <p:nvSpPr>
          <p:cNvPr id="12" name="TextBox 16"/>
          <p:cNvSpPr txBox="1"/>
          <p:nvPr userDrawn="1"/>
        </p:nvSpPr>
        <p:spPr>
          <a:xfrm>
            <a:off x="4262663" y="6551482"/>
            <a:ext cx="618675" cy="170496"/>
          </a:xfrm>
          <a:prstGeom prst="rect">
            <a:avLst/>
          </a:prstGeom>
          <a:noFill/>
        </p:spPr>
        <p:txBody>
          <a:bodyPr wrap="square" tIns="0" bIns="0">
            <a:spAutoFit/>
          </a:bodyPr>
          <a:lstStyle/>
          <a:p>
            <a:pPr algn="ctr" fontAlgn="auto">
              <a:spcBef>
                <a:spcPts val="0"/>
              </a:spcBef>
              <a:spcAft>
                <a:spcPts val="0"/>
              </a:spcAft>
              <a:defRPr/>
            </a:pPr>
            <a:fld id="{0F9AC1C8-10F2-4A77-9A6E-9375F974715F}" type="slidenum">
              <a:rPr lang="en-US" sz="1108" b="0" i="0">
                <a:solidFill>
                  <a:schemeClr val="tx1"/>
                </a:solidFill>
                <a:latin typeface="HGPGothicE" charset="-128"/>
                <a:ea typeface="HGPGothicE" charset="-128"/>
                <a:cs typeface="HGPGothicE" charset="-128"/>
              </a:rPr>
              <a:pPr algn="ctr" fontAlgn="auto">
                <a:spcBef>
                  <a:spcPts val="0"/>
                </a:spcBef>
                <a:spcAft>
                  <a:spcPts val="0"/>
                </a:spcAft>
                <a:defRPr/>
              </a:pPr>
              <a:t>‹#›</a:t>
            </a:fld>
            <a:endParaRPr lang="en-US" sz="1108" b="0" i="0" dirty="0">
              <a:solidFill>
                <a:schemeClr val="tx1"/>
              </a:solidFill>
              <a:latin typeface="HGPGothicE" charset="-128"/>
              <a:ea typeface="HGPGothicE" charset="-128"/>
              <a:cs typeface="HGPGothicE" charset="-128"/>
            </a:endParaRPr>
          </a:p>
        </p:txBody>
      </p:sp>
    </p:spTree>
    <p:extLst>
      <p:ext uri="{BB962C8B-B14F-4D97-AF65-F5344CB8AC3E}">
        <p14:creationId xmlns:p14="http://schemas.microsoft.com/office/powerpoint/2010/main" val="81226014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中扉">
    <p:bg>
      <p:bgPr>
        <a:solidFill>
          <a:schemeClr val="accent2"/>
        </a:solidFill>
        <a:effectLst/>
      </p:bgPr>
    </p:bg>
    <p:spTree>
      <p:nvGrpSpPr>
        <p:cNvPr id="1" name=""/>
        <p:cNvGrpSpPr/>
        <p:nvPr/>
      </p:nvGrpSpPr>
      <p:grpSpPr>
        <a:xfrm>
          <a:off x="0" y="0"/>
          <a:ext cx="0" cy="0"/>
          <a:chOff x="0" y="0"/>
          <a:chExt cx="0" cy="0"/>
        </a:xfrm>
      </p:grpSpPr>
      <p:sp>
        <p:nvSpPr>
          <p:cNvPr id="7" name="タイトル 1"/>
          <p:cNvSpPr>
            <a:spLocks noGrp="1"/>
          </p:cNvSpPr>
          <p:nvPr>
            <p:ph type="title" hasCustomPrompt="1"/>
          </p:nvPr>
        </p:nvSpPr>
        <p:spPr>
          <a:xfrm>
            <a:off x="1428923" y="908720"/>
            <a:ext cx="6267116" cy="4412378"/>
          </a:xfrm>
          <a:prstGeom prst="rect">
            <a:avLst/>
          </a:prstGeom>
        </p:spPr>
        <p:txBody>
          <a:bodyPr anchor="ctr" anchorCtr="1">
            <a:normAutofit/>
          </a:bodyPr>
          <a:lstStyle>
            <a:lvl1pPr algn="ctr">
              <a:defRPr sz="2215" spc="185" baseline="0">
                <a:solidFill>
                  <a:srgbClr val="FFFFFF"/>
                </a:solidFill>
              </a:defRPr>
            </a:lvl1pPr>
          </a:lstStyle>
          <a:p>
            <a:r>
              <a:rPr kumimoji="1" lang="ja-JP" altLang="en-US" dirty="0"/>
              <a:t>［中扉］</a:t>
            </a:r>
          </a:p>
        </p:txBody>
      </p:sp>
      <p:pic>
        <p:nvPicPr>
          <p:cNvPr id="15" name="図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28978" y="6503752"/>
            <a:ext cx="1087709" cy="296174"/>
          </a:xfrm>
          <a:prstGeom prst="rect">
            <a:avLst/>
          </a:prstGeom>
        </p:spPr>
      </p:pic>
      <p:sp>
        <p:nvSpPr>
          <p:cNvPr id="9" name="TextBox 12"/>
          <p:cNvSpPr txBox="1"/>
          <p:nvPr userDrawn="1"/>
        </p:nvSpPr>
        <p:spPr>
          <a:xfrm>
            <a:off x="213494" y="6593331"/>
            <a:ext cx="2754280" cy="113557"/>
          </a:xfrm>
          <a:prstGeom prst="rect">
            <a:avLst/>
          </a:prstGeom>
          <a:noFill/>
        </p:spPr>
        <p:txBody>
          <a:bodyPr wrap="none" tIns="0" bIns="0">
            <a:spAutoFit/>
          </a:bodyPr>
          <a:lstStyle/>
          <a:p>
            <a:pPr marL="0" marR="0" indent="0" algn="l" defTabSz="562680" rtl="0" eaLnBrk="1" fontAlgn="auto" latinLnBrk="0" hangingPunct="1">
              <a:lnSpc>
                <a:spcPct val="100000"/>
              </a:lnSpc>
              <a:spcBef>
                <a:spcPts val="0"/>
              </a:spcBef>
              <a:spcAft>
                <a:spcPts val="0"/>
              </a:spcAft>
              <a:buClrTx/>
              <a:buSzTx/>
              <a:buFontTx/>
              <a:buNone/>
              <a:tabLst/>
              <a:defRPr/>
            </a:pPr>
            <a:r>
              <a:rPr kumimoji="0" lang="en-US" altLang="ja-JP" sz="738" b="0" i="0" dirty="0">
                <a:solidFill>
                  <a:schemeClr val="bg1"/>
                </a:solidFill>
                <a:latin typeface="+mn-lt"/>
                <a:ea typeface="HGPGothicE" charset="-128"/>
                <a:cs typeface="Meiryo UI" pitchFamily="50" charset="-128"/>
              </a:rPr>
              <a:t>© 2018 NTT </a:t>
            </a:r>
            <a:r>
              <a:rPr kumimoji="0" lang="en-US" altLang="ja-JP" sz="738" b="0" i="0" dirty="0" smtClean="0">
                <a:solidFill>
                  <a:schemeClr val="bg1"/>
                </a:solidFill>
                <a:latin typeface="+mn-lt"/>
                <a:ea typeface="HGPGothicE" charset="-128"/>
                <a:cs typeface="Meiryo UI" pitchFamily="50" charset="-128"/>
              </a:rPr>
              <a:t>DATA INSTITUTE OF MANAGEMENT CONSULTING, Inc.</a:t>
            </a:r>
            <a:endParaRPr kumimoji="0" lang="en-US" altLang="ja-JP" sz="738" b="0" i="0" dirty="0">
              <a:solidFill>
                <a:schemeClr val="bg1"/>
              </a:solidFill>
              <a:latin typeface="+mn-lt"/>
              <a:ea typeface="HGPGothicE" charset="-128"/>
              <a:cs typeface="Meiryo UI" pitchFamily="50" charset="-128"/>
            </a:endParaRPr>
          </a:p>
        </p:txBody>
      </p:sp>
      <p:sp>
        <p:nvSpPr>
          <p:cNvPr id="8" name="TextBox 16"/>
          <p:cNvSpPr txBox="1"/>
          <p:nvPr userDrawn="1"/>
        </p:nvSpPr>
        <p:spPr>
          <a:xfrm>
            <a:off x="4277396" y="6551482"/>
            <a:ext cx="618675" cy="170496"/>
          </a:xfrm>
          <a:prstGeom prst="rect">
            <a:avLst/>
          </a:prstGeom>
          <a:noFill/>
        </p:spPr>
        <p:txBody>
          <a:bodyPr wrap="square" tIns="0" bIns="0">
            <a:spAutoFit/>
          </a:bodyPr>
          <a:lstStyle/>
          <a:p>
            <a:pPr algn="ctr" fontAlgn="auto">
              <a:spcBef>
                <a:spcPts val="0"/>
              </a:spcBef>
              <a:spcAft>
                <a:spcPts val="0"/>
              </a:spcAft>
              <a:defRPr/>
            </a:pPr>
            <a:fld id="{0F9AC1C8-10F2-4A77-9A6E-9375F974715F}" type="slidenum">
              <a:rPr lang="en-US" sz="1108" b="0" i="0">
                <a:solidFill>
                  <a:schemeClr val="bg1"/>
                </a:solidFill>
                <a:latin typeface="HGPGothicE" charset="-128"/>
                <a:ea typeface="HGPGothicE" charset="-128"/>
                <a:cs typeface="HGPGothicE" charset="-128"/>
              </a:rPr>
              <a:pPr algn="ctr" fontAlgn="auto">
                <a:spcBef>
                  <a:spcPts val="0"/>
                </a:spcBef>
                <a:spcAft>
                  <a:spcPts val="0"/>
                </a:spcAft>
                <a:defRPr/>
              </a:pPr>
              <a:t>‹#›</a:t>
            </a:fld>
            <a:endParaRPr lang="en-US" sz="1108" b="0" i="0" dirty="0">
              <a:solidFill>
                <a:schemeClr val="bg1"/>
              </a:solidFill>
              <a:latin typeface="HGPGothicE" charset="-128"/>
              <a:ea typeface="HGPGothicE" charset="-128"/>
              <a:cs typeface="HGPGothicE" charset="-128"/>
            </a:endParaRPr>
          </a:p>
        </p:txBody>
      </p:sp>
    </p:spTree>
    <p:extLst>
      <p:ext uri="{BB962C8B-B14F-4D97-AF65-F5344CB8AC3E}">
        <p14:creationId xmlns:p14="http://schemas.microsoft.com/office/powerpoint/2010/main" val="148377180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タイトルとコンテンツA">
    <p:spTree>
      <p:nvGrpSpPr>
        <p:cNvPr id="1" name=""/>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06ACBF3F-D8C8-49E5-AED6-9B2012FC0A11}"/>
              </a:ext>
            </a:extLst>
          </p:cNvPr>
          <p:cNvSpPr>
            <a:spLocks noGrp="1"/>
          </p:cNvSpPr>
          <p:nvPr>
            <p:ph type="body" sz="quarter" idx="11" hasCustomPrompt="1"/>
          </p:nvPr>
        </p:nvSpPr>
        <p:spPr>
          <a:xfrm>
            <a:off x="435220" y="908050"/>
            <a:ext cx="8257846" cy="5256000"/>
          </a:xfrm>
          <a:prstGeom prst="rect">
            <a:avLst/>
          </a:prstGeom>
        </p:spPr>
        <p:txBody>
          <a:bodyPr/>
          <a:lstStyle>
            <a:lvl1pPr marL="0" indent="0">
              <a:buNone/>
              <a:defRPr sz="1846"/>
            </a:lvl1pPr>
            <a:lvl2pPr>
              <a:defRPr sz="1846"/>
            </a:lvl2pPr>
            <a:lvl3pPr>
              <a:defRPr sz="1846"/>
            </a:lvl3pPr>
            <a:lvl4pPr>
              <a:defRPr sz="1846"/>
            </a:lvl4pPr>
            <a:lvl5pPr>
              <a:defRPr sz="1846"/>
            </a:lvl5pPr>
          </a:lstStyle>
          <a:p>
            <a:pPr lvl="0"/>
            <a:r>
              <a:rPr kumimoji="1" lang="ja-JP" altLang="en-US" dirty="0"/>
              <a:t>テキストの入力</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タイトル 1"/>
          <p:cNvSpPr>
            <a:spLocks noGrp="1"/>
          </p:cNvSpPr>
          <p:nvPr>
            <p:ph type="title" hasCustomPrompt="1"/>
          </p:nvPr>
        </p:nvSpPr>
        <p:spPr>
          <a:xfrm>
            <a:off x="158941" y="2903"/>
            <a:ext cx="8841821" cy="730799"/>
          </a:xfrm>
          <a:prstGeom prst="rect">
            <a:avLst/>
          </a:prstGeom>
        </p:spPr>
        <p:txBody>
          <a:bodyPr tIns="108000" anchor="ctr" anchorCtr="0">
            <a:normAutofit/>
          </a:bodyPr>
          <a:lstStyle>
            <a:lvl1pPr>
              <a:defRPr lang="ja-JP" altLang="en-US" sz="2215" spc="0" dirty="0" smtClean="0">
                <a:solidFill>
                  <a:schemeClr val="accent2"/>
                </a:solidFill>
                <a:latin typeface="+mj-ea"/>
                <a:ea typeface="+mj-ea"/>
                <a:cs typeface="Arial"/>
              </a:defRPr>
            </a:lvl1pPr>
          </a:lstStyle>
          <a:p>
            <a:pPr marL="209053" marR="0" lvl="0" indent="-209053" defTabSz="562680" latinLnBrk="0">
              <a:lnSpc>
                <a:spcPct val="100000"/>
              </a:lnSpc>
              <a:spcBef>
                <a:spcPct val="20000"/>
              </a:spcBef>
              <a:buClrTx/>
              <a:buSzTx/>
              <a:buFont typeface="+mj-lt"/>
              <a:buNone/>
              <a:tabLst/>
            </a:pPr>
            <a:r>
              <a:rPr kumimoji="1" lang="ja-JP" altLang="en-US" dirty="0"/>
              <a:t>［タイトル］</a:t>
            </a:r>
          </a:p>
        </p:txBody>
      </p:sp>
    </p:spTree>
    <p:extLst>
      <p:ext uri="{BB962C8B-B14F-4D97-AF65-F5344CB8AC3E}">
        <p14:creationId xmlns:p14="http://schemas.microsoft.com/office/powerpoint/2010/main" val="43234481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タイトルとコンテンツB">
    <p:spTree>
      <p:nvGrpSpPr>
        <p:cNvPr id="1" name=""/>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26844846-989F-49DD-8D5C-53B561520309}"/>
              </a:ext>
            </a:extLst>
          </p:cNvPr>
          <p:cNvSpPr>
            <a:spLocks noGrp="1"/>
          </p:cNvSpPr>
          <p:nvPr>
            <p:ph type="body" sz="quarter" idx="11" hasCustomPrompt="1"/>
          </p:nvPr>
        </p:nvSpPr>
        <p:spPr>
          <a:xfrm>
            <a:off x="436685" y="908049"/>
            <a:ext cx="8257846" cy="5256000"/>
          </a:xfrm>
          <a:prstGeom prst="rect">
            <a:avLst/>
          </a:prstGeom>
        </p:spPr>
        <p:txBody>
          <a:bodyPr/>
          <a:lstStyle>
            <a:lvl1pPr marL="0" indent="0">
              <a:buNone/>
              <a:defRPr sz="1846"/>
            </a:lvl1pPr>
            <a:lvl2pPr>
              <a:defRPr sz="1846"/>
            </a:lvl2pPr>
            <a:lvl3pPr>
              <a:defRPr sz="1846"/>
            </a:lvl3pPr>
            <a:lvl4pPr>
              <a:defRPr sz="1846"/>
            </a:lvl4pPr>
            <a:lvl5pPr>
              <a:defRPr sz="1846"/>
            </a:lvl5pPr>
          </a:lstStyle>
          <a:p>
            <a:pPr lvl="0"/>
            <a:r>
              <a:rPr kumimoji="1" lang="ja-JP" altLang="en-US" dirty="0"/>
              <a:t>テキストの入力</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Rectangle 20"/>
          <p:cNvSpPr/>
          <p:nvPr userDrawn="1"/>
        </p:nvSpPr>
        <p:spPr>
          <a:xfrm>
            <a:off x="0" y="0"/>
            <a:ext cx="9144000" cy="73370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77561" tIns="38780" rIns="77561" bIns="38780" rtlCol="0" anchor="ctr">
            <a:normAutofit/>
          </a:bodyPr>
          <a:lstStyle/>
          <a:p>
            <a:pPr algn="ctr"/>
            <a:endParaRPr lang="en-US" sz="1662" dirty="0"/>
          </a:p>
        </p:txBody>
      </p:sp>
      <p:sp>
        <p:nvSpPr>
          <p:cNvPr id="10" name="タイトル 1"/>
          <p:cNvSpPr>
            <a:spLocks noGrp="1"/>
          </p:cNvSpPr>
          <p:nvPr>
            <p:ph type="title" hasCustomPrompt="1"/>
          </p:nvPr>
        </p:nvSpPr>
        <p:spPr>
          <a:xfrm>
            <a:off x="158941" y="2903"/>
            <a:ext cx="8841821" cy="730799"/>
          </a:xfrm>
          <a:prstGeom prst="rect">
            <a:avLst/>
          </a:prstGeom>
        </p:spPr>
        <p:txBody>
          <a:bodyPr tIns="108000" anchor="ctr" anchorCtr="0">
            <a:normAutofit/>
          </a:bodyPr>
          <a:lstStyle>
            <a:lvl1pPr>
              <a:defRPr lang="ja-JP" altLang="en-US" sz="2215" spc="0" dirty="0" smtClean="0">
                <a:solidFill>
                  <a:schemeClr val="bg1"/>
                </a:solidFill>
                <a:latin typeface="+mj-ea"/>
                <a:ea typeface="+mj-ea"/>
                <a:cs typeface="Arial"/>
              </a:defRPr>
            </a:lvl1pPr>
          </a:lstStyle>
          <a:p>
            <a:pPr marL="209053" marR="0" lvl="0" indent="-209053" defTabSz="562680" latinLnBrk="0">
              <a:lnSpc>
                <a:spcPct val="100000"/>
              </a:lnSpc>
              <a:spcBef>
                <a:spcPct val="20000"/>
              </a:spcBef>
              <a:buClrTx/>
              <a:buSzTx/>
              <a:buFont typeface="+mj-lt"/>
              <a:buNone/>
              <a:tabLst/>
            </a:pPr>
            <a:r>
              <a:rPr kumimoji="1" lang="ja-JP" altLang="en-US" dirty="0"/>
              <a:t>［タイトル］</a:t>
            </a:r>
          </a:p>
        </p:txBody>
      </p:sp>
    </p:spTree>
    <p:extLst>
      <p:ext uri="{BB962C8B-B14F-4D97-AF65-F5344CB8AC3E}">
        <p14:creationId xmlns:p14="http://schemas.microsoft.com/office/powerpoint/2010/main" val="385352034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タイトルとコンテンツC">
    <p:bg>
      <p:bgPr>
        <a:solidFill>
          <a:schemeClr val="tx1">
            <a:lumMod val="50000"/>
          </a:schemeClr>
        </a:solidFill>
        <a:effectLst/>
      </p:bgPr>
    </p:bg>
    <p:spTree>
      <p:nvGrpSpPr>
        <p:cNvPr id="1" name=""/>
        <p:cNvGrpSpPr/>
        <p:nvPr/>
      </p:nvGrpSpPr>
      <p:grpSpPr>
        <a:xfrm>
          <a:off x="0" y="0"/>
          <a:ext cx="0" cy="0"/>
          <a:chOff x="0" y="0"/>
          <a:chExt cx="0" cy="0"/>
        </a:xfrm>
      </p:grpSpPr>
      <p:sp>
        <p:nvSpPr>
          <p:cNvPr id="12" name="コンテンツ プレースホルダー 2"/>
          <p:cNvSpPr>
            <a:spLocks noGrp="1"/>
          </p:cNvSpPr>
          <p:nvPr>
            <p:ph idx="10" hasCustomPrompt="1"/>
          </p:nvPr>
        </p:nvSpPr>
        <p:spPr>
          <a:xfrm>
            <a:off x="2612216" y="2852936"/>
            <a:ext cx="3920473" cy="828102"/>
          </a:xfrm>
          <a:prstGeom prst="rect">
            <a:avLst/>
          </a:prstGeom>
          <a:ln w="38100">
            <a:solidFill>
              <a:schemeClr val="bg1"/>
            </a:solidFill>
            <a:prstDash val="sysDot"/>
          </a:ln>
        </p:spPr>
        <p:txBody>
          <a:bodyPr lIns="90000" anchor="ctr" anchorCtr="1"/>
          <a:lstStyle>
            <a:lvl1pPr marL="0" indent="0" fontAlgn="ctr">
              <a:spcBef>
                <a:spcPts val="0"/>
              </a:spcBef>
              <a:buFontTx/>
              <a:buNone/>
              <a:defRPr sz="1662" b="0" i="0" spc="73" baseline="0">
                <a:solidFill>
                  <a:schemeClr val="bg1"/>
                </a:solidFill>
                <a:latin typeface="HGPGothicE" charset="-128"/>
                <a:ea typeface="HGPGothicE" charset="-128"/>
                <a:cs typeface="HGPGothicE" charset="-128"/>
              </a:defRPr>
            </a:lvl1pPr>
            <a:lvl2pPr marL="447576" indent="0" fontAlgn="ctr">
              <a:spcBef>
                <a:spcPts val="0"/>
              </a:spcBef>
              <a:buFontTx/>
              <a:buNone/>
              <a:defRPr sz="1662" b="0" i="0" spc="73">
                <a:solidFill>
                  <a:schemeClr val="bg1"/>
                </a:solidFill>
                <a:latin typeface="HGPGothicE" charset="-128"/>
                <a:ea typeface="HGPGothicE" charset="-128"/>
                <a:cs typeface="HGPGothicE" charset="-128"/>
              </a:defRPr>
            </a:lvl2pPr>
            <a:lvl3pPr marL="895152" indent="0" fontAlgn="ctr">
              <a:spcBef>
                <a:spcPts val="0"/>
              </a:spcBef>
              <a:buFontTx/>
              <a:buNone/>
              <a:defRPr sz="1662" b="0" i="0" spc="73">
                <a:solidFill>
                  <a:schemeClr val="bg1"/>
                </a:solidFill>
                <a:latin typeface="HGPGothicE" charset="-128"/>
                <a:ea typeface="HGPGothicE" charset="-128"/>
                <a:cs typeface="HGPGothicE" charset="-128"/>
              </a:defRPr>
            </a:lvl3pPr>
            <a:lvl4pPr marL="1342730" indent="0">
              <a:buFontTx/>
              <a:buNone/>
              <a:defRPr>
                <a:solidFill>
                  <a:schemeClr val="tx2"/>
                </a:solidFill>
              </a:defRPr>
            </a:lvl4pPr>
            <a:lvl5pPr marL="1790306" indent="0">
              <a:buFontTx/>
              <a:buNone/>
              <a:defRPr>
                <a:solidFill>
                  <a:schemeClr val="tx2"/>
                </a:solidFill>
              </a:defRPr>
            </a:lvl5pPr>
          </a:lstStyle>
          <a:p>
            <a:pPr algn="ctr"/>
            <a:r>
              <a:rPr lang="ja-JP" altLang="en-US" sz="1662" spc="185">
                <a:solidFill>
                  <a:srgbClr val="FFFFFF"/>
                </a:solidFill>
                <a:latin typeface="HGPGothicE" charset="-128"/>
                <a:ea typeface="HGPGothicE" charset="-128"/>
                <a:cs typeface="HGPGothicE" charset="-128"/>
              </a:rPr>
              <a:t>写真</a:t>
            </a:r>
            <a:r>
              <a:rPr lang="en-US" altLang="ja-JP" sz="1662" spc="185">
                <a:solidFill>
                  <a:srgbClr val="FFFFFF"/>
                </a:solidFill>
                <a:latin typeface="HGPGothicE" charset="-128"/>
                <a:ea typeface="HGPGothicE" charset="-128"/>
                <a:cs typeface="HGPGothicE" charset="-128"/>
              </a:rPr>
              <a:t>/</a:t>
            </a:r>
            <a:r>
              <a:rPr lang="ja-JP" altLang="en-US" sz="1662" spc="185">
                <a:solidFill>
                  <a:srgbClr val="FFFFFF"/>
                </a:solidFill>
                <a:latin typeface="HGPGothicE" charset="-128"/>
                <a:ea typeface="HGPGothicE" charset="-128"/>
                <a:cs typeface="HGPGothicE" charset="-128"/>
              </a:rPr>
              <a:t>動画を貼付</a:t>
            </a:r>
            <a:endParaRPr lang="ja-JP" altLang="en-US" sz="1662" spc="185" dirty="0">
              <a:solidFill>
                <a:srgbClr val="FFFFFF"/>
              </a:solidFill>
              <a:latin typeface="HGPGothicE" charset="-128"/>
              <a:ea typeface="HGPGothicE" charset="-128"/>
              <a:cs typeface="HGPGothicE" charset="-128"/>
            </a:endParaRPr>
          </a:p>
        </p:txBody>
      </p:sp>
      <p:pic>
        <p:nvPicPr>
          <p:cNvPr id="10" name="図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28978" y="6503752"/>
            <a:ext cx="1087709" cy="296174"/>
          </a:xfrm>
          <a:prstGeom prst="rect">
            <a:avLst/>
          </a:prstGeom>
        </p:spPr>
      </p:pic>
      <p:sp>
        <p:nvSpPr>
          <p:cNvPr id="7" name="TextBox 12"/>
          <p:cNvSpPr txBox="1"/>
          <p:nvPr userDrawn="1"/>
        </p:nvSpPr>
        <p:spPr>
          <a:xfrm>
            <a:off x="213494" y="6593331"/>
            <a:ext cx="2754280" cy="113557"/>
          </a:xfrm>
          <a:prstGeom prst="rect">
            <a:avLst/>
          </a:prstGeom>
          <a:noFill/>
        </p:spPr>
        <p:txBody>
          <a:bodyPr wrap="none" tIns="0" bIns="0">
            <a:spAutoFit/>
          </a:bodyPr>
          <a:lstStyle/>
          <a:p>
            <a:pPr marL="0" marR="0" indent="0" algn="l" defTabSz="562680" rtl="0" eaLnBrk="1" fontAlgn="auto" latinLnBrk="0" hangingPunct="1">
              <a:lnSpc>
                <a:spcPct val="100000"/>
              </a:lnSpc>
              <a:spcBef>
                <a:spcPts val="0"/>
              </a:spcBef>
              <a:spcAft>
                <a:spcPts val="0"/>
              </a:spcAft>
              <a:buClrTx/>
              <a:buSzTx/>
              <a:buFontTx/>
              <a:buNone/>
              <a:tabLst/>
              <a:defRPr/>
            </a:pPr>
            <a:r>
              <a:rPr kumimoji="0" lang="en-US" altLang="ja-JP" sz="738" b="0" i="0" dirty="0">
                <a:solidFill>
                  <a:schemeClr val="bg1"/>
                </a:solidFill>
                <a:latin typeface="+mn-lt"/>
                <a:ea typeface="HGPGothicE" charset="-128"/>
                <a:cs typeface="Meiryo UI" pitchFamily="50" charset="-128"/>
              </a:rPr>
              <a:t>© 2018 NTT </a:t>
            </a:r>
            <a:r>
              <a:rPr kumimoji="0" lang="en-US" altLang="ja-JP" sz="738" b="0" i="0" dirty="0" smtClean="0">
                <a:solidFill>
                  <a:schemeClr val="bg1"/>
                </a:solidFill>
                <a:latin typeface="+mn-lt"/>
                <a:ea typeface="HGPGothicE" charset="-128"/>
                <a:cs typeface="Meiryo UI" pitchFamily="50" charset="-128"/>
              </a:rPr>
              <a:t>DATA INSTITUTE OF MANAGEMENT CONSULTING, Inc.</a:t>
            </a:r>
            <a:endParaRPr kumimoji="0" lang="en-US" altLang="ja-JP" sz="738" b="0" i="0" dirty="0">
              <a:solidFill>
                <a:schemeClr val="bg1"/>
              </a:solidFill>
              <a:latin typeface="+mn-lt"/>
              <a:ea typeface="HGPGothicE" charset="-128"/>
              <a:cs typeface="Meiryo UI" pitchFamily="50" charset="-128"/>
            </a:endParaRPr>
          </a:p>
        </p:txBody>
      </p:sp>
      <p:sp>
        <p:nvSpPr>
          <p:cNvPr id="9" name="TextBox 16"/>
          <p:cNvSpPr txBox="1"/>
          <p:nvPr userDrawn="1"/>
        </p:nvSpPr>
        <p:spPr>
          <a:xfrm>
            <a:off x="4277396" y="6551482"/>
            <a:ext cx="618675" cy="170496"/>
          </a:xfrm>
          <a:prstGeom prst="rect">
            <a:avLst/>
          </a:prstGeom>
          <a:noFill/>
        </p:spPr>
        <p:txBody>
          <a:bodyPr wrap="square" tIns="0" bIns="0">
            <a:spAutoFit/>
          </a:bodyPr>
          <a:lstStyle/>
          <a:p>
            <a:pPr algn="ctr" fontAlgn="auto">
              <a:spcBef>
                <a:spcPts val="0"/>
              </a:spcBef>
              <a:spcAft>
                <a:spcPts val="0"/>
              </a:spcAft>
              <a:defRPr/>
            </a:pPr>
            <a:fld id="{0F9AC1C8-10F2-4A77-9A6E-9375F974715F}" type="slidenum">
              <a:rPr lang="en-US" sz="1108" b="0" i="0">
                <a:solidFill>
                  <a:schemeClr val="bg1"/>
                </a:solidFill>
                <a:latin typeface="HGPGothicE" charset="-128"/>
                <a:ea typeface="HGPGothicE" charset="-128"/>
                <a:cs typeface="HGPGothicE" charset="-128"/>
              </a:rPr>
              <a:pPr algn="ctr" fontAlgn="auto">
                <a:spcBef>
                  <a:spcPts val="0"/>
                </a:spcBef>
                <a:spcAft>
                  <a:spcPts val="0"/>
                </a:spcAft>
                <a:defRPr/>
              </a:pPr>
              <a:t>‹#›</a:t>
            </a:fld>
            <a:endParaRPr lang="en-US" sz="1108" b="0" i="0" dirty="0">
              <a:solidFill>
                <a:schemeClr val="bg1"/>
              </a:solidFill>
              <a:latin typeface="HGPGothicE" charset="-128"/>
              <a:ea typeface="HGPGothicE" charset="-128"/>
              <a:cs typeface="HGPGothicE" charset="-128"/>
            </a:endParaRPr>
          </a:p>
        </p:txBody>
      </p:sp>
    </p:spTree>
    <p:extLst>
      <p:ext uri="{BB962C8B-B14F-4D97-AF65-F5344CB8AC3E}">
        <p14:creationId xmlns:p14="http://schemas.microsoft.com/office/powerpoint/2010/main" val="261914929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クロージングロゴ">
    <p:spTree>
      <p:nvGrpSpPr>
        <p:cNvPr id="1" name=""/>
        <p:cNvGrpSpPr/>
        <p:nvPr/>
      </p:nvGrpSpPr>
      <p:grpSpPr>
        <a:xfrm>
          <a:off x="0" y="0"/>
          <a:ext cx="0" cy="0"/>
          <a:chOff x="0" y="0"/>
          <a:chExt cx="0" cy="0"/>
        </a:xfrm>
      </p:grpSpPr>
      <p:pic>
        <p:nvPicPr>
          <p:cNvPr id="7" name="図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113690"/>
            <a:ext cx="1920158" cy="3744310"/>
          </a:xfrm>
          <a:prstGeom prst="rect">
            <a:avLst/>
          </a:prstGeom>
        </p:spPr>
      </p:pic>
      <p:sp>
        <p:nvSpPr>
          <p:cNvPr id="5" name="TextBox 12"/>
          <p:cNvSpPr txBox="1"/>
          <p:nvPr userDrawn="1"/>
        </p:nvSpPr>
        <p:spPr>
          <a:xfrm>
            <a:off x="6251492" y="6580945"/>
            <a:ext cx="2754280" cy="113557"/>
          </a:xfrm>
          <a:prstGeom prst="rect">
            <a:avLst/>
          </a:prstGeom>
          <a:noFill/>
        </p:spPr>
        <p:txBody>
          <a:bodyPr wrap="none" tIns="0" bIns="0">
            <a:spAutoFit/>
          </a:bodyPr>
          <a:lstStyle/>
          <a:p>
            <a:pPr marL="0" marR="0" indent="0" algn="r" defTabSz="562680" rtl="0" eaLnBrk="1" fontAlgn="auto" latinLnBrk="0" hangingPunct="1">
              <a:lnSpc>
                <a:spcPct val="100000"/>
              </a:lnSpc>
              <a:spcBef>
                <a:spcPts val="0"/>
              </a:spcBef>
              <a:spcAft>
                <a:spcPts val="0"/>
              </a:spcAft>
              <a:buClrTx/>
              <a:buSzTx/>
              <a:buFontTx/>
              <a:buNone/>
              <a:tabLst/>
              <a:defRPr/>
            </a:pPr>
            <a:r>
              <a:rPr kumimoji="0" lang="en-US" altLang="ja-JP" sz="738" b="0" i="0" dirty="0">
                <a:solidFill>
                  <a:schemeClr val="tx1"/>
                </a:solidFill>
                <a:latin typeface="+mn-lt"/>
                <a:ea typeface="HGPGothicE" charset="-128"/>
                <a:cs typeface="Meiryo UI" pitchFamily="50" charset="-128"/>
              </a:rPr>
              <a:t>© 2018 NTT </a:t>
            </a:r>
            <a:r>
              <a:rPr kumimoji="0" lang="en-US" altLang="ja-JP" sz="738" b="0" i="0" dirty="0" smtClean="0">
                <a:solidFill>
                  <a:schemeClr val="tx1"/>
                </a:solidFill>
                <a:latin typeface="+mn-lt"/>
                <a:ea typeface="HGPGothicE" charset="-128"/>
                <a:cs typeface="Meiryo UI" pitchFamily="50" charset="-128"/>
              </a:rPr>
              <a:t>DATA INSTITUTE OF MANAGEMENT CONSULTING, Inc.</a:t>
            </a:r>
            <a:endParaRPr kumimoji="0" lang="en-US" altLang="ja-JP" sz="738" b="0" i="0" dirty="0">
              <a:solidFill>
                <a:schemeClr val="tx1"/>
              </a:solidFill>
              <a:latin typeface="+mn-lt"/>
              <a:ea typeface="HGPGothicE" charset="-128"/>
              <a:cs typeface="Meiryo UI" pitchFamily="50" charset="-128"/>
            </a:endParaRPr>
          </a:p>
        </p:txBody>
      </p:sp>
      <p:pic>
        <p:nvPicPr>
          <p:cNvPr id="9" name="図 8">
            <a:extLst>
              <a:ext uri="{FF2B5EF4-FFF2-40B4-BE49-F238E27FC236}">
                <a16:creationId xmlns:a16="http://schemas.microsoft.com/office/drawing/2014/main" id="{ACADA7E2-D9D3-BC40-8FC4-799425A0472E}"/>
              </a:ext>
            </a:extLst>
          </p:cNvPr>
          <p:cNvPicPr>
            <a:picLocks noChangeAspect="1"/>
          </p:cNvPicPr>
          <p:nvPr userDrawn="1"/>
        </p:nvPicPr>
        <p:blipFill>
          <a:blip r:embed="rId3"/>
          <a:stretch>
            <a:fillRect/>
          </a:stretch>
        </p:blipFill>
        <p:spPr>
          <a:xfrm>
            <a:off x="2667877" y="2715950"/>
            <a:ext cx="3808246" cy="1413400"/>
          </a:xfrm>
          <a:prstGeom prst="rect">
            <a:avLst/>
          </a:prstGeom>
        </p:spPr>
      </p:pic>
    </p:spTree>
    <p:extLst>
      <p:ext uri="{BB962C8B-B14F-4D97-AF65-F5344CB8AC3E}">
        <p14:creationId xmlns:p14="http://schemas.microsoft.com/office/powerpoint/2010/main" val="394571935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539"/>
            </a:lvl1pPr>
          </a:lstStyle>
          <a:p>
            <a:r>
              <a:rPr lang="ja-JP" altLang="en-US"/>
              <a:t>マスター タイトルの書式設定</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215"/>
            </a:lvl1pPr>
            <a:lvl2pPr marL="422041" indent="0" algn="ctr">
              <a:buNone/>
              <a:defRPr sz="1846"/>
            </a:lvl2pPr>
            <a:lvl3pPr marL="844083" indent="0" algn="ctr">
              <a:buNone/>
              <a:defRPr sz="1662"/>
            </a:lvl3pPr>
            <a:lvl4pPr marL="1266124" indent="0" algn="ctr">
              <a:buNone/>
              <a:defRPr sz="1477"/>
            </a:lvl4pPr>
            <a:lvl5pPr marL="1688165" indent="0" algn="ctr">
              <a:buNone/>
              <a:defRPr sz="1477"/>
            </a:lvl5pPr>
            <a:lvl6pPr marL="2110207" indent="0" algn="ctr">
              <a:buNone/>
              <a:defRPr sz="1477"/>
            </a:lvl6pPr>
            <a:lvl7pPr marL="2532248" indent="0" algn="ctr">
              <a:buNone/>
              <a:defRPr sz="1477"/>
            </a:lvl7pPr>
            <a:lvl8pPr marL="2954289" indent="0" algn="ctr">
              <a:buNone/>
              <a:defRPr sz="1477"/>
            </a:lvl8pPr>
            <a:lvl9pPr marL="3376331" indent="0" algn="ctr">
              <a:buNone/>
              <a:defRPr sz="1477"/>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1ED8CDE9-9DA1-457C-AD3D-27E005F1A9C8}" type="datetime1">
              <a:rPr kumimoji="1" lang="ja-JP" altLang="en-US" smtClean="0"/>
              <a:t>2020/9/30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B1EDA6F-B36A-4B21-9A2B-5573D41CEB72}" type="slidenum">
              <a:rPr kumimoji="1" lang="ja-JP" altLang="en-US" smtClean="0"/>
              <a:t>‹#›</a:t>
            </a:fld>
            <a:endParaRPr kumimoji="1" lang="ja-JP" altLang="en-US"/>
          </a:p>
        </p:txBody>
      </p:sp>
    </p:spTree>
    <p:extLst>
      <p:ext uri="{BB962C8B-B14F-4D97-AF65-F5344CB8AC3E}">
        <p14:creationId xmlns:p14="http://schemas.microsoft.com/office/powerpoint/2010/main" val="4201090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
        <p:nvSpPr>
          <p:cNvPr id="11" name="テキスト プレースホルダー 7"/>
          <p:cNvSpPr>
            <a:spLocks noGrp="1"/>
          </p:cNvSpPr>
          <p:nvPr>
            <p:ph type="body" sz="quarter" idx="13"/>
          </p:nvPr>
        </p:nvSpPr>
        <p:spPr>
          <a:xfrm>
            <a:off x="1381492" y="1484784"/>
            <a:ext cx="6513954" cy="4752528"/>
          </a:xfrm>
        </p:spPr>
        <p:txBody>
          <a:bodyPr lIns="90000" tIns="46800" rIns="90000" bIns="46800"/>
          <a:lstStyle>
            <a:lvl1pPr marL="299084" indent="-299084">
              <a:lnSpc>
                <a:spcPct val="125000"/>
              </a:lnSpc>
              <a:spcBef>
                <a:spcPts val="738"/>
              </a:spcBef>
              <a:buFontTx/>
              <a:buNone/>
              <a:tabLst>
                <a:tab pos="5959869" algn="r"/>
                <a:tab pos="6292519" algn="r"/>
              </a:tabLst>
              <a:defRPr sz="1477">
                <a:latin typeface="Arial" panose="020B0604020202020204" pitchFamily="34" charset="0"/>
                <a:ea typeface="ＭＳ Ｐゴシック" pitchFamily="50" charset="-128"/>
                <a:cs typeface="Arial" panose="020B0604020202020204" pitchFamily="34" charset="0"/>
              </a:defRPr>
            </a:lvl1pPr>
            <a:lvl2pPr marL="498474" indent="0">
              <a:lnSpc>
                <a:spcPct val="125000"/>
              </a:lnSpc>
              <a:spcBef>
                <a:spcPts val="369"/>
              </a:spcBef>
              <a:buFontTx/>
              <a:buNone/>
              <a:tabLst>
                <a:tab pos="5959869" algn="r"/>
                <a:tab pos="6292519" algn="r"/>
              </a:tabLst>
              <a:defRPr sz="1292">
                <a:latin typeface="Arial" panose="020B0604020202020204" pitchFamily="34" charset="0"/>
                <a:ea typeface="ＭＳ Ｐゴシック" pitchFamily="50" charset="-128"/>
                <a:cs typeface="Arial" panose="020B0604020202020204" pitchFamily="34" charset="0"/>
              </a:defRPr>
            </a:lvl2pPr>
            <a:lvl3pPr marL="917354" indent="0">
              <a:lnSpc>
                <a:spcPct val="125000"/>
              </a:lnSpc>
              <a:spcBef>
                <a:spcPts val="277"/>
              </a:spcBef>
              <a:buFontTx/>
              <a:buNone/>
              <a:tabLst>
                <a:tab pos="5959869" algn="r"/>
                <a:tab pos="6292519" algn="r"/>
              </a:tabLst>
              <a:defRPr sz="1108">
                <a:latin typeface="Arial" panose="020B0604020202020204" pitchFamily="34" charset="0"/>
                <a:ea typeface="ＭＳ Ｐゴシック" pitchFamily="50" charset="-128"/>
                <a:cs typeface="Arial" panose="020B0604020202020204" pitchFamily="34" charset="0"/>
              </a:defRPr>
            </a:lvl3pPr>
            <a:lvl4pPr marL="1318879" indent="0">
              <a:lnSpc>
                <a:spcPct val="125000"/>
              </a:lnSpc>
              <a:spcBef>
                <a:spcPts val="277"/>
              </a:spcBef>
              <a:buFontTx/>
              <a:buNone/>
              <a:tabLst>
                <a:tab pos="5959869" algn="r"/>
                <a:tab pos="6292519" algn="r"/>
              </a:tabLst>
              <a:defRPr sz="1015">
                <a:latin typeface="Arial" panose="020B0604020202020204" pitchFamily="34" charset="0"/>
                <a:ea typeface="ＭＳ Ｐゴシック" pitchFamily="50" charset="-128"/>
                <a:cs typeface="Arial" panose="020B0604020202020204" pitchFamily="34" charset="0"/>
              </a:defRPr>
            </a:lvl4pPr>
            <a:lvl5pPr marL="1737990" indent="0">
              <a:lnSpc>
                <a:spcPct val="125000"/>
              </a:lnSpc>
              <a:spcBef>
                <a:spcPts val="277"/>
              </a:spcBef>
              <a:buFontTx/>
              <a:buNone/>
              <a:tabLst>
                <a:tab pos="5959869" algn="r"/>
                <a:tab pos="6292519" algn="r"/>
              </a:tabLst>
              <a:defRPr sz="969">
                <a:latin typeface="Arial" panose="020B0604020202020204" pitchFamily="34" charset="0"/>
                <a:ea typeface="ＭＳ Ｐゴシック" pitchFamily="50" charset="-128"/>
                <a:cs typeface="Arial" panose="020B0604020202020204" pitchFamily="34" charset="0"/>
              </a:defRPr>
            </a:lvl5pPr>
            <a:lvl6pPr marL="2145377" indent="0">
              <a:lnSpc>
                <a:spcPct val="125000"/>
              </a:lnSpc>
              <a:spcBef>
                <a:spcPts val="277"/>
              </a:spcBef>
              <a:buFontTx/>
              <a:buNone/>
              <a:tabLst>
                <a:tab pos="5959869" algn="r"/>
                <a:tab pos="6292519" algn="r"/>
              </a:tabLst>
              <a:defRPr sz="923">
                <a:latin typeface="Arial" panose="020B0604020202020204" pitchFamily="34" charset="0"/>
                <a:ea typeface="ＭＳ Ｐゴシック" pitchFamily="50" charset="-128"/>
                <a:cs typeface="Arial" panose="020B0604020202020204" pitchFamily="34" charset="0"/>
              </a:defRPr>
            </a:lvl6pPr>
            <a:lvl7pPr marL="2564487" indent="0">
              <a:lnSpc>
                <a:spcPct val="125000"/>
              </a:lnSpc>
              <a:spcBef>
                <a:spcPts val="277"/>
              </a:spcBef>
              <a:buFontTx/>
              <a:buNone/>
              <a:tabLst>
                <a:tab pos="5959869" algn="r"/>
                <a:tab pos="6292519" algn="r"/>
              </a:tabLst>
              <a:defRPr sz="923">
                <a:latin typeface="Arial" panose="020B0604020202020204" pitchFamily="34" charset="0"/>
                <a:ea typeface="ＭＳ Ｐゴシック" pitchFamily="50" charset="-128"/>
                <a:cs typeface="Arial" panose="020B0604020202020204" pitchFamily="34" charset="0"/>
              </a:defRPr>
            </a:lvl7pPr>
            <a:lvl8pPr marL="2982133" indent="0">
              <a:lnSpc>
                <a:spcPct val="125000"/>
              </a:lnSpc>
              <a:spcBef>
                <a:spcPts val="277"/>
              </a:spcBef>
              <a:buFontTx/>
              <a:buNone/>
              <a:tabLst>
                <a:tab pos="5959869" algn="r"/>
                <a:tab pos="6292519" algn="r"/>
              </a:tabLst>
              <a:defRPr sz="923">
                <a:latin typeface="Arial" panose="020B0604020202020204" pitchFamily="34" charset="0"/>
                <a:ea typeface="ＭＳ Ｐゴシック" pitchFamily="50" charset="-128"/>
                <a:cs typeface="Arial" panose="020B0604020202020204" pitchFamily="34" charset="0"/>
              </a:defRPr>
            </a:lvl8pPr>
            <a:lvl9pPr marL="3392451" indent="0">
              <a:lnSpc>
                <a:spcPct val="125000"/>
              </a:lnSpc>
              <a:spcBef>
                <a:spcPts val="277"/>
              </a:spcBef>
              <a:buFontTx/>
              <a:buNone/>
              <a:tabLst>
                <a:tab pos="5959869" algn="r"/>
                <a:tab pos="6292519" algn="r"/>
              </a:tabLst>
              <a:defRPr sz="923">
                <a:latin typeface="Arial" panose="020B0604020202020204" pitchFamily="34" charset="0"/>
                <a:ea typeface="ＭＳ Ｐゴシック" pitchFamily="50" charset="-128"/>
                <a:cs typeface="Arial" panose="020B0604020202020204" pitchFamily="34" charset="0"/>
              </a:defRPr>
            </a:lvl9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en-US" altLang="ja-JP" dirty="0" smtClean="0"/>
          </a:p>
          <a:p>
            <a:pPr lvl="5"/>
            <a:r>
              <a:rPr kumimoji="1" lang="ja-JP" altLang="en-US" dirty="0" smtClean="0"/>
              <a:t>第 </a:t>
            </a:r>
            <a:r>
              <a:rPr kumimoji="1" lang="en-US" altLang="ja-JP" dirty="0" smtClean="0"/>
              <a:t>6 </a:t>
            </a:r>
            <a:r>
              <a:rPr kumimoji="1" lang="ja-JP" altLang="en-US" dirty="0" smtClean="0"/>
              <a:t>レベル</a:t>
            </a:r>
            <a:endParaRPr kumimoji="1" lang="en-US" altLang="ja-JP" dirty="0" smtClean="0"/>
          </a:p>
          <a:p>
            <a:pPr lvl="6"/>
            <a:r>
              <a:rPr kumimoji="1" lang="ja-JP" altLang="en-US" dirty="0" smtClean="0"/>
              <a:t>第 </a:t>
            </a:r>
            <a:r>
              <a:rPr kumimoji="1" lang="en-US" altLang="ja-JP" dirty="0" smtClean="0"/>
              <a:t>7 </a:t>
            </a:r>
            <a:r>
              <a:rPr kumimoji="1" lang="ja-JP" altLang="en-US" dirty="0" smtClean="0"/>
              <a:t>レベル</a:t>
            </a:r>
            <a:endParaRPr kumimoji="1" lang="en-US" altLang="ja-JP" dirty="0" smtClean="0"/>
          </a:p>
          <a:p>
            <a:pPr lvl="7"/>
            <a:r>
              <a:rPr kumimoji="1" lang="ja-JP" altLang="en-US" dirty="0" smtClean="0"/>
              <a:t>第 </a:t>
            </a:r>
            <a:r>
              <a:rPr kumimoji="1" lang="en-US" altLang="ja-JP" dirty="0" smtClean="0"/>
              <a:t>8 </a:t>
            </a:r>
            <a:r>
              <a:rPr kumimoji="1" lang="ja-JP" altLang="en-US" dirty="0" smtClean="0"/>
              <a:t>レベル</a:t>
            </a:r>
            <a:endParaRPr kumimoji="1" lang="en-US" altLang="ja-JP" dirty="0" smtClean="0"/>
          </a:p>
          <a:p>
            <a:pPr lvl="8"/>
            <a:r>
              <a:rPr kumimoji="1" lang="ja-JP" altLang="en-US" dirty="0" smtClean="0"/>
              <a:t>第 </a:t>
            </a:r>
            <a:r>
              <a:rPr kumimoji="1" lang="en-US" altLang="ja-JP" dirty="0" smtClean="0"/>
              <a:t>9 </a:t>
            </a:r>
            <a:r>
              <a:rPr kumimoji="1" lang="ja-JP" altLang="en-US" dirty="0" smtClean="0"/>
              <a:t>レベル</a:t>
            </a:r>
            <a:endParaRPr kumimoji="1" lang="ja-JP" altLang="en-US" dirty="0"/>
          </a:p>
        </p:txBody>
      </p:sp>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Tree>
    <p:extLst>
      <p:ext uri="{BB962C8B-B14F-4D97-AF65-F5344CB8AC3E}">
        <p14:creationId xmlns:p14="http://schemas.microsoft.com/office/powerpoint/2010/main" val="281693966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4E83D8A4-B2BF-4B02-B94D-22D2D8B5A4AB}" type="datetime1">
              <a:rPr kumimoji="1" lang="ja-JP" altLang="en-US" smtClean="0"/>
              <a:t>2020/9/30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B1EDA6F-B36A-4B21-9A2B-5573D41CEB72}" type="slidenum">
              <a:rPr kumimoji="1" lang="ja-JP" altLang="en-US" smtClean="0"/>
              <a:t>‹#›</a:t>
            </a:fld>
            <a:endParaRPr kumimoji="1" lang="ja-JP" altLang="en-US"/>
          </a:p>
        </p:txBody>
      </p:sp>
    </p:spTree>
    <p:extLst>
      <p:ext uri="{BB962C8B-B14F-4D97-AF65-F5344CB8AC3E}">
        <p14:creationId xmlns:p14="http://schemas.microsoft.com/office/powerpoint/2010/main" val="2007686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9" y="1709741"/>
            <a:ext cx="7886700" cy="2852737"/>
          </a:xfrm>
        </p:spPr>
        <p:txBody>
          <a:bodyPr anchor="b"/>
          <a:lstStyle>
            <a:lvl1pPr>
              <a:defRPr sz="5539"/>
            </a:lvl1pPr>
          </a:lstStyle>
          <a:p>
            <a:r>
              <a:rPr lang="ja-JP" altLang="en-US"/>
              <a:t>マスター タイトルの書式設定</a:t>
            </a:r>
            <a:endParaRPr lang="en-US"/>
          </a:p>
        </p:txBody>
      </p:sp>
      <p:sp>
        <p:nvSpPr>
          <p:cNvPr id="3" name="Text Placeholder 2"/>
          <p:cNvSpPr>
            <a:spLocks noGrp="1"/>
          </p:cNvSpPr>
          <p:nvPr>
            <p:ph type="body" idx="1"/>
          </p:nvPr>
        </p:nvSpPr>
        <p:spPr>
          <a:xfrm>
            <a:off x="623889" y="4589466"/>
            <a:ext cx="7886700" cy="1500187"/>
          </a:xfrm>
        </p:spPr>
        <p:txBody>
          <a:bodyPr/>
          <a:lstStyle>
            <a:lvl1pPr marL="0" indent="0">
              <a:buNone/>
              <a:defRPr sz="2215">
                <a:solidFill>
                  <a:schemeClr val="tx1"/>
                </a:solidFill>
              </a:defRPr>
            </a:lvl1pPr>
            <a:lvl2pPr marL="422041" indent="0">
              <a:buNone/>
              <a:defRPr sz="1846">
                <a:solidFill>
                  <a:schemeClr val="tx1">
                    <a:tint val="75000"/>
                  </a:schemeClr>
                </a:solidFill>
              </a:defRPr>
            </a:lvl2pPr>
            <a:lvl3pPr marL="844083" indent="0">
              <a:buNone/>
              <a:defRPr sz="1662">
                <a:solidFill>
                  <a:schemeClr val="tx1">
                    <a:tint val="75000"/>
                  </a:schemeClr>
                </a:solidFill>
              </a:defRPr>
            </a:lvl3pPr>
            <a:lvl4pPr marL="1266124" indent="0">
              <a:buNone/>
              <a:defRPr sz="1477">
                <a:solidFill>
                  <a:schemeClr val="tx1">
                    <a:tint val="75000"/>
                  </a:schemeClr>
                </a:solidFill>
              </a:defRPr>
            </a:lvl4pPr>
            <a:lvl5pPr marL="1688165" indent="0">
              <a:buNone/>
              <a:defRPr sz="1477">
                <a:solidFill>
                  <a:schemeClr val="tx1">
                    <a:tint val="75000"/>
                  </a:schemeClr>
                </a:solidFill>
              </a:defRPr>
            </a:lvl5pPr>
            <a:lvl6pPr marL="2110207" indent="0">
              <a:buNone/>
              <a:defRPr sz="1477">
                <a:solidFill>
                  <a:schemeClr val="tx1">
                    <a:tint val="75000"/>
                  </a:schemeClr>
                </a:solidFill>
              </a:defRPr>
            </a:lvl6pPr>
            <a:lvl7pPr marL="2532248" indent="0">
              <a:buNone/>
              <a:defRPr sz="1477">
                <a:solidFill>
                  <a:schemeClr val="tx1">
                    <a:tint val="75000"/>
                  </a:schemeClr>
                </a:solidFill>
              </a:defRPr>
            </a:lvl7pPr>
            <a:lvl8pPr marL="2954289" indent="0">
              <a:buNone/>
              <a:defRPr sz="1477">
                <a:solidFill>
                  <a:schemeClr val="tx1">
                    <a:tint val="75000"/>
                  </a:schemeClr>
                </a:solidFill>
              </a:defRPr>
            </a:lvl8pPr>
            <a:lvl9pPr marL="3376331" indent="0">
              <a:buNone/>
              <a:defRPr sz="1477">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7DC111C-4481-4066-AD52-8D4E3D4DF7A5}" type="datetime1">
              <a:rPr kumimoji="1" lang="ja-JP" altLang="en-US" smtClean="0"/>
              <a:t>2020/9/30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B1EDA6F-B36A-4B21-9A2B-5573D41CEB72}" type="slidenum">
              <a:rPr kumimoji="1" lang="ja-JP" altLang="en-US" smtClean="0"/>
              <a:t>‹#›</a:t>
            </a:fld>
            <a:endParaRPr kumimoji="1" lang="ja-JP" altLang="en-US"/>
          </a:p>
        </p:txBody>
      </p:sp>
    </p:spTree>
    <p:extLst>
      <p:ext uri="{BB962C8B-B14F-4D97-AF65-F5344CB8AC3E}">
        <p14:creationId xmlns:p14="http://schemas.microsoft.com/office/powerpoint/2010/main" val="11293294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D045B7EB-DCF6-462D-BE00-344717DB8CDA}" type="datetime1">
              <a:rPr kumimoji="1" lang="ja-JP" altLang="en-US" smtClean="0"/>
              <a:t>2020/9/30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B1EDA6F-B36A-4B21-9A2B-5573D41CEB72}" type="slidenum">
              <a:rPr kumimoji="1" lang="ja-JP" altLang="en-US" smtClean="0"/>
              <a:t>‹#›</a:t>
            </a:fld>
            <a:endParaRPr kumimoji="1" lang="ja-JP" altLang="en-US"/>
          </a:p>
        </p:txBody>
      </p:sp>
    </p:spTree>
    <p:extLst>
      <p:ext uri="{BB962C8B-B14F-4D97-AF65-F5344CB8AC3E}">
        <p14:creationId xmlns:p14="http://schemas.microsoft.com/office/powerpoint/2010/main" val="9526584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8"/>
            <a:ext cx="7886700"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3ED58935-25DB-4883-9F84-DBE06A09FB27}" type="datetime1">
              <a:rPr kumimoji="1" lang="ja-JP" altLang="en-US" smtClean="0"/>
              <a:t>2020/9/30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B1EDA6F-B36A-4B21-9A2B-5573D41CEB72}" type="slidenum">
              <a:rPr kumimoji="1" lang="ja-JP" altLang="en-US" smtClean="0"/>
              <a:t>‹#›</a:t>
            </a:fld>
            <a:endParaRPr kumimoji="1" lang="ja-JP" altLang="en-US"/>
          </a:p>
        </p:txBody>
      </p:sp>
    </p:spTree>
    <p:extLst>
      <p:ext uri="{BB962C8B-B14F-4D97-AF65-F5344CB8AC3E}">
        <p14:creationId xmlns:p14="http://schemas.microsoft.com/office/powerpoint/2010/main" val="27003713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336B3EFA-A512-4116-A882-E54D48CD93C8}" type="datetime1">
              <a:rPr kumimoji="1" lang="ja-JP" altLang="en-US" smtClean="0"/>
              <a:t>2020/9/30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B1EDA6F-B36A-4B21-9A2B-5573D41CEB72}" type="slidenum">
              <a:rPr kumimoji="1" lang="ja-JP" altLang="en-US" smtClean="0"/>
              <a:t>‹#›</a:t>
            </a:fld>
            <a:endParaRPr kumimoji="1" lang="ja-JP" altLang="en-US"/>
          </a:p>
        </p:txBody>
      </p:sp>
    </p:spTree>
    <p:extLst>
      <p:ext uri="{BB962C8B-B14F-4D97-AF65-F5344CB8AC3E}">
        <p14:creationId xmlns:p14="http://schemas.microsoft.com/office/powerpoint/2010/main" val="2195425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21B23-5924-4BA1-881B-325D78AC903E}" type="datetime1">
              <a:rPr kumimoji="1" lang="ja-JP" altLang="en-US" smtClean="0"/>
              <a:t>2020/9/30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B1EDA6F-B36A-4B21-9A2B-5573D41CEB72}" type="slidenum">
              <a:rPr kumimoji="1" lang="ja-JP" altLang="en-US" smtClean="0"/>
              <a:t>‹#›</a:t>
            </a:fld>
            <a:endParaRPr kumimoji="1" lang="ja-JP" altLang="en-US"/>
          </a:p>
        </p:txBody>
      </p:sp>
    </p:spTree>
    <p:extLst>
      <p:ext uri="{BB962C8B-B14F-4D97-AF65-F5344CB8AC3E}">
        <p14:creationId xmlns:p14="http://schemas.microsoft.com/office/powerpoint/2010/main" val="23344362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2954"/>
            </a:lvl1pPr>
          </a:lstStyle>
          <a:p>
            <a:r>
              <a:rPr lang="ja-JP" altLang="en-US"/>
              <a:t>マスター タイトルの書式設定</a:t>
            </a:r>
            <a:endParaRPr lang="en-US"/>
          </a:p>
        </p:txBody>
      </p:sp>
      <p:sp>
        <p:nvSpPr>
          <p:cNvPr id="3" name="Content Placeholder 2"/>
          <p:cNvSpPr>
            <a:spLocks noGrp="1"/>
          </p:cNvSpPr>
          <p:nvPr>
            <p:ph idx="1"/>
          </p:nvPr>
        </p:nvSpPr>
        <p:spPr>
          <a:xfrm>
            <a:off x="3887391" y="987428"/>
            <a:ext cx="4629150" cy="4873625"/>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06CF842-2EBF-436C-AA4C-F66A0C8C4772}" type="datetime1">
              <a:rPr kumimoji="1" lang="ja-JP" altLang="en-US" smtClean="0"/>
              <a:t>2020/9/30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B1EDA6F-B36A-4B21-9A2B-5573D41CEB72}" type="slidenum">
              <a:rPr kumimoji="1" lang="ja-JP" altLang="en-US" smtClean="0"/>
              <a:t>‹#›</a:t>
            </a:fld>
            <a:endParaRPr kumimoji="1" lang="ja-JP" altLang="en-US"/>
          </a:p>
        </p:txBody>
      </p:sp>
    </p:spTree>
    <p:extLst>
      <p:ext uri="{BB962C8B-B14F-4D97-AF65-F5344CB8AC3E}">
        <p14:creationId xmlns:p14="http://schemas.microsoft.com/office/powerpoint/2010/main" val="41196959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2954"/>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60DFE82-C0EB-40D7-B776-5E1BCDFE35AC}" type="datetime1">
              <a:rPr kumimoji="1" lang="ja-JP" altLang="en-US" smtClean="0"/>
              <a:t>2020/9/30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B1EDA6F-B36A-4B21-9A2B-5573D41CEB72}" type="slidenum">
              <a:rPr kumimoji="1" lang="ja-JP" altLang="en-US" smtClean="0"/>
              <a:t>‹#›</a:t>
            </a:fld>
            <a:endParaRPr kumimoji="1" lang="ja-JP" altLang="en-US"/>
          </a:p>
        </p:txBody>
      </p:sp>
    </p:spTree>
    <p:extLst>
      <p:ext uri="{BB962C8B-B14F-4D97-AF65-F5344CB8AC3E}">
        <p14:creationId xmlns:p14="http://schemas.microsoft.com/office/powerpoint/2010/main" val="34765692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CB74367B-4401-4145-8318-186FB1D3F7FA}" type="datetime1">
              <a:rPr kumimoji="1" lang="ja-JP" altLang="en-US" smtClean="0"/>
              <a:t>2020/9/30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B1EDA6F-B36A-4B21-9A2B-5573D41CEB72}" type="slidenum">
              <a:rPr kumimoji="1" lang="ja-JP" altLang="en-US" smtClean="0"/>
              <a:t>‹#›</a:t>
            </a:fld>
            <a:endParaRPr kumimoji="1" lang="ja-JP" altLang="en-US"/>
          </a:p>
        </p:txBody>
      </p:sp>
    </p:spTree>
    <p:extLst>
      <p:ext uri="{BB962C8B-B14F-4D97-AF65-F5344CB8AC3E}">
        <p14:creationId xmlns:p14="http://schemas.microsoft.com/office/powerpoint/2010/main" val="2167609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1ED89803-3634-46FE-81B1-FB4A166DF38F}" type="datetime1">
              <a:rPr kumimoji="1" lang="ja-JP" altLang="en-US" smtClean="0"/>
              <a:t>2020/9/30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B1EDA6F-B36A-4B21-9A2B-5573D41CEB72}" type="slidenum">
              <a:rPr kumimoji="1" lang="ja-JP" altLang="en-US" smtClean="0"/>
              <a:t>‹#›</a:t>
            </a:fld>
            <a:endParaRPr kumimoji="1" lang="ja-JP" altLang="en-US"/>
          </a:p>
        </p:txBody>
      </p:sp>
    </p:spTree>
    <p:extLst>
      <p:ext uri="{BB962C8B-B14F-4D97-AF65-F5344CB8AC3E}">
        <p14:creationId xmlns:p14="http://schemas.microsoft.com/office/powerpoint/2010/main" val="3769199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次 2段">
    <p:spTree>
      <p:nvGrpSpPr>
        <p:cNvPr id="1" name=""/>
        <p:cNvGrpSpPr/>
        <p:nvPr/>
      </p:nvGrpSpPr>
      <p:grpSpPr>
        <a:xfrm>
          <a:off x="0" y="0"/>
          <a:ext cx="0" cy="0"/>
          <a:chOff x="0" y="0"/>
          <a:chExt cx="0" cy="0"/>
        </a:xfrm>
      </p:grpSpPr>
      <p:sp>
        <p:nvSpPr>
          <p:cNvPr id="11" name="テキスト プレースホルダー 7"/>
          <p:cNvSpPr>
            <a:spLocks noGrp="1"/>
          </p:cNvSpPr>
          <p:nvPr>
            <p:ph type="body" sz="quarter" idx="13"/>
          </p:nvPr>
        </p:nvSpPr>
        <p:spPr>
          <a:xfrm>
            <a:off x="450812" y="1484784"/>
            <a:ext cx="3988246" cy="4896602"/>
          </a:xfrm>
        </p:spPr>
        <p:txBody>
          <a:bodyPr lIns="90000" tIns="46800" rIns="90000" bIns="46800"/>
          <a:lstStyle>
            <a:lvl1pPr marL="299084" indent="-299084">
              <a:lnSpc>
                <a:spcPct val="125000"/>
              </a:lnSpc>
              <a:spcBef>
                <a:spcPts val="738"/>
              </a:spcBef>
              <a:buFontTx/>
              <a:buNone/>
              <a:tabLst>
                <a:tab pos="3560974" algn="r"/>
                <a:tab pos="3807164" algn="r"/>
              </a:tabLst>
              <a:defRPr sz="1477">
                <a:latin typeface="Arial" panose="020B0604020202020204" pitchFamily="34" charset="0"/>
                <a:ea typeface="ＭＳ Ｐゴシック" pitchFamily="50" charset="-128"/>
                <a:cs typeface="Arial" panose="020B0604020202020204" pitchFamily="34" charset="0"/>
              </a:defRPr>
            </a:lvl1pPr>
            <a:lvl2pPr marL="498474" indent="0">
              <a:lnSpc>
                <a:spcPct val="125000"/>
              </a:lnSpc>
              <a:spcBef>
                <a:spcPts val="369"/>
              </a:spcBef>
              <a:buFontTx/>
              <a:buNone/>
              <a:tabLst>
                <a:tab pos="3560974" algn="r"/>
                <a:tab pos="3807164" algn="r"/>
              </a:tabLst>
              <a:defRPr sz="1292">
                <a:latin typeface="Arial" panose="020B0604020202020204" pitchFamily="34" charset="0"/>
                <a:ea typeface="ＭＳ Ｐゴシック" pitchFamily="50" charset="-128"/>
                <a:cs typeface="Arial" panose="020B0604020202020204" pitchFamily="34" charset="0"/>
              </a:defRPr>
            </a:lvl2pPr>
            <a:lvl3pPr marL="917354" indent="0">
              <a:lnSpc>
                <a:spcPct val="125000"/>
              </a:lnSpc>
              <a:spcBef>
                <a:spcPts val="277"/>
              </a:spcBef>
              <a:buFontTx/>
              <a:buNone/>
              <a:tabLst>
                <a:tab pos="3560974" algn="r"/>
                <a:tab pos="3807164" algn="r"/>
              </a:tabLst>
              <a:defRPr sz="1108">
                <a:latin typeface="Arial" panose="020B0604020202020204" pitchFamily="34" charset="0"/>
                <a:ea typeface="ＭＳ Ｐゴシック" pitchFamily="50" charset="-128"/>
                <a:cs typeface="Arial" panose="020B0604020202020204" pitchFamily="34" charset="0"/>
              </a:defRPr>
            </a:lvl3pPr>
            <a:lvl4pPr marL="1318879" indent="0">
              <a:lnSpc>
                <a:spcPct val="125000"/>
              </a:lnSpc>
              <a:spcBef>
                <a:spcPts val="277"/>
              </a:spcBef>
              <a:buFontTx/>
              <a:buNone/>
              <a:tabLst>
                <a:tab pos="3560974" algn="r"/>
                <a:tab pos="3807164" algn="r"/>
              </a:tabLst>
              <a:defRPr sz="1015">
                <a:latin typeface="Arial" panose="020B0604020202020204" pitchFamily="34" charset="0"/>
                <a:ea typeface="ＭＳ Ｐゴシック" pitchFamily="50" charset="-128"/>
                <a:cs typeface="Arial" panose="020B0604020202020204" pitchFamily="34" charset="0"/>
              </a:defRPr>
            </a:lvl4pPr>
            <a:lvl5pPr marL="1737990" indent="0">
              <a:lnSpc>
                <a:spcPct val="125000"/>
              </a:lnSpc>
              <a:spcBef>
                <a:spcPts val="277"/>
              </a:spcBef>
              <a:buFontTx/>
              <a:buNone/>
              <a:tabLst>
                <a:tab pos="3560974" algn="r"/>
                <a:tab pos="3807164" algn="r"/>
              </a:tabLst>
              <a:defRPr sz="969">
                <a:latin typeface="Arial" panose="020B0604020202020204" pitchFamily="34" charset="0"/>
                <a:ea typeface="ＭＳ Ｐゴシック" pitchFamily="50" charset="-128"/>
                <a:cs typeface="Arial" panose="020B0604020202020204" pitchFamily="34" charset="0"/>
              </a:defRPr>
            </a:lvl5pPr>
            <a:lvl6pPr marL="2145377" indent="0">
              <a:lnSpc>
                <a:spcPct val="125000"/>
              </a:lnSpc>
              <a:spcBef>
                <a:spcPts val="277"/>
              </a:spcBef>
              <a:buFontTx/>
              <a:buNone/>
              <a:tabLst>
                <a:tab pos="3560974" algn="r"/>
                <a:tab pos="3807164" algn="r"/>
              </a:tabLst>
              <a:defRPr sz="923">
                <a:latin typeface="Arial" panose="020B0604020202020204" pitchFamily="34" charset="0"/>
                <a:ea typeface="ＭＳ Ｐゴシック" pitchFamily="50" charset="-128"/>
                <a:cs typeface="Arial" panose="020B0604020202020204" pitchFamily="34" charset="0"/>
              </a:defRPr>
            </a:lvl6pPr>
            <a:lvl7pPr marL="2564487" indent="0">
              <a:lnSpc>
                <a:spcPct val="125000"/>
              </a:lnSpc>
              <a:spcBef>
                <a:spcPts val="277"/>
              </a:spcBef>
              <a:buFontTx/>
              <a:buNone/>
              <a:tabLst>
                <a:tab pos="3560974" algn="r"/>
                <a:tab pos="3807164" algn="r"/>
              </a:tabLst>
              <a:defRPr sz="923">
                <a:latin typeface="Arial" panose="020B0604020202020204" pitchFamily="34" charset="0"/>
                <a:ea typeface="ＭＳ Ｐゴシック" pitchFamily="50" charset="-128"/>
                <a:cs typeface="Arial" panose="020B0604020202020204" pitchFamily="34" charset="0"/>
              </a:defRPr>
            </a:lvl7pPr>
            <a:lvl8pPr marL="2982133" indent="0">
              <a:lnSpc>
                <a:spcPct val="125000"/>
              </a:lnSpc>
              <a:spcBef>
                <a:spcPts val="277"/>
              </a:spcBef>
              <a:buFontTx/>
              <a:buNone/>
              <a:tabLst>
                <a:tab pos="3560974" algn="r"/>
                <a:tab pos="3807164" algn="r"/>
              </a:tabLst>
              <a:defRPr sz="923">
                <a:latin typeface="Arial" panose="020B0604020202020204" pitchFamily="34" charset="0"/>
                <a:ea typeface="ＭＳ Ｐゴシック" pitchFamily="50" charset="-128"/>
                <a:cs typeface="Arial" panose="020B0604020202020204" pitchFamily="34" charset="0"/>
              </a:defRPr>
            </a:lvl8pPr>
            <a:lvl9pPr marL="3392451" indent="0">
              <a:lnSpc>
                <a:spcPct val="125000"/>
              </a:lnSpc>
              <a:spcBef>
                <a:spcPts val="277"/>
              </a:spcBef>
              <a:buFontTx/>
              <a:buNone/>
              <a:tabLst>
                <a:tab pos="3560974" algn="r"/>
                <a:tab pos="3807164" algn="r"/>
              </a:tabLst>
              <a:defRPr sz="923">
                <a:latin typeface="Arial" panose="020B0604020202020204" pitchFamily="34" charset="0"/>
                <a:ea typeface="ＭＳ Ｐゴシック" pitchFamily="50" charset="-128"/>
                <a:cs typeface="Arial" panose="020B0604020202020204" pitchFamily="34" charset="0"/>
              </a:defRPr>
            </a:lvl9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en-US" altLang="ja-JP" dirty="0" smtClean="0"/>
          </a:p>
          <a:p>
            <a:pPr lvl="5"/>
            <a:r>
              <a:rPr kumimoji="1" lang="ja-JP" altLang="en-US" dirty="0" smtClean="0"/>
              <a:t>第 </a:t>
            </a:r>
            <a:r>
              <a:rPr kumimoji="1" lang="en-US" altLang="ja-JP" dirty="0" smtClean="0"/>
              <a:t>6 </a:t>
            </a:r>
            <a:r>
              <a:rPr kumimoji="1" lang="ja-JP" altLang="en-US" dirty="0" smtClean="0"/>
              <a:t>レベル</a:t>
            </a:r>
            <a:endParaRPr kumimoji="1" lang="en-US" altLang="ja-JP" dirty="0" smtClean="0"/>
          </a:p>
          <a:p>
            <a:pPr lvl="6"/>
            <a:r>
              <a:rPr kumimoji="1" lang="ja-JP" altLang="en-US" dirty="0" smtClean="0"/>
              <a:t>第 </a:t>
            </a:r>
            <a:r>
              <a:rPr kumimoji="1" lang="en-US" altLang="ja-JP" dirty="0" smtClean="0"/>
              <a:t>7 </a:t>
            </a:r>
            <a:r>
              <a:rPr kumimoji="1" lang="ja-JP" altLang="en-US" dirty="0" smtClean="0"/>
              <a:t>レベル</a:t>
            </a:r>
            <a:endParaRPr kumimoji="1" lang="en-US" altLang="ja-JP" dirty="0" smtClean="0"/>
          </a:p>
          <a:p>
            <a:pPr lvl="7"/>
            <a:r>
              <a:rPr kumimoji="1" lang="ja-JP" altLang="en-US" dirty="0" smtClean="0"/>
              <a:t>第 </a:t>
            </a:r>
            <a:r>
              <a:rPr kumimoji="1" lang="en-US" altLang="ja-JP" dirty="0" smtClean="0"/>
              <a:t>8 </a:t>
            </a:r>
            <a:r>
              <a:rPr kumimoji="1" lang="ja-JP" altLang="en-US" dirty="0" smtClean="0"/>
              <a:t>レベル</a:t>
            </a:r>
            <a:endParaRPr kumimoji="1" lang="en-US" altLang="ja-JP" dirty="0" smtClean="0"/>
          </a:p>
          <a:p>
            <a:pPr lvl="8"/>
            <a:r>
              <a:rPr kumimoji="1" lang="ja-JP" altLang="en-US" dirty="0" smtClean="0"/>
              <a:t>第 </a:t>
            </a:r>
            <a:r>
              <a:rPr kumimoji="1" lang="en-US" altLang="ja-JP" dirty="0" smtClean="0"/>
              <a:t>9 </a:t>
            </a:r>
            <a:r>
              <a:rPr kumimoji="1" lang="ja-JP" altLang="en-US" dirty="0" smtClean="0"/>
              <a:t>レベル</a:t>
            </a:r>
            <a:endParaRPr kumimoji="1" lang="ja-JP" altLang="en-US" dirty="0"/>
          </a:p>
        </p:txBody>
      </p:sp>
      <p:sp>
        <p:nvSpPr>
          <p:cNvPr id="5" name="テキスト プレースホルダー 7"/>
          <p:cNvSpPr>
            <a:spLocks noGrp="1"/>
          </p:cNvSpPr>
          <p:nvPr>
            <p:ph type="body" sz="quarter" idx="14"/>
          </p:nvPr>
        </p:nvSpPr>
        <p:spPr>
          <a:xfrm>
            <a:off x="4837883" y="1484784"/>
            <a:ext cx="3988246" cy="4896602"/>
          </a:xfrm>
        </p:spPr>
        <p:txBody>
          <a:bodyPr lIns="90000" tIns="46800" rIns="90000" bIns="46800"/>
          <a:lstStyle>
            <a:lvl1pPr marL="299084" indent="-299084">
              <a:lnSpc>
                <a:spcPct val="125000"/>
              </a:lnSpc>
              <a:spcBef>
                <a:spcPts val="738"/>
              </a:spcBef>
              <a:buFontTx/>
              <a:buNone/>
              <a:tabLst>
                <a:tab pos="3560974" algn="r"/>
                <a:tab pos="3807164" algn="r"/>
              </a:tabLst>
              <a:defRPr sz="1477">
                <a:latin typeface="Arial" panose="020B0604020202020204" pitchFamily="34" charset="0"/>
                <a:ea typeface="ＭＳ Ｐゴシック" pitchFamily="50" charset="-128"/>
                <a:cs typeface="Arial" panose="020B0604020202020204" pitchFamily="34" charset="0"/>
              </a:defRPr>
            </a:lvl1pPr>
            <a:lvl2pPr marL="498474" indent="0">
              <a:lnSpc>
                <a:spcPct val="125000"/>
              </a:lnSpc>
              <a:spcBef>
                <a:spcPts val="369"/>
              </a:spcBef>
              <a:buFontTx/>
              <a:buNone/>
              <a:tabLst>
                <a:tab pos="3560974" algn="r"/>
                <a:tab pos="3807164" algn="r"/>
              </a:tabLst>
              <a:defRPr sz="1292">
                <a:latin typeface="Arial" panose="020B0604020202020204" pitchFamily="34" charset="0"/>
                <a:ea typeface="ＭＳ Ｐゴシック" pitchFamily="50" charset="-128"/>
                <a:cs typeface="Arial" panose="020B0604020202020204" pitchFamily="34" charset="0"/>
              </a:defRPr>
            </a:lvl2pPr>
            <a:lvl3pPr marL="917354" indent="0">
              <a:lnSpc>
                <a:spcPct val="125000"/>
              </a:lnSpc>
              <a:spcBef>
                <a:spcPts val="277"/>
              </a:spcBef>
              <a:buFontTx/>
              <a:buNone/>
              <a:tabLst>
                <a:tab pos="3560974" algn="r"/>
                <a:tab pos="3807164" algn="r"/>
              </a:tabLst>
              <a:defRPr sz="1108">
                <a:latin typeface="Arial" panose="020B0604020202020204" pitchFamily="34" charset="0"/>
                <a:ea typeface="ＭＳ Ｐゴシック" pitchFamily="50" charset="-128"/>
                <a:cs typeface="Arial" panose="020B0604020202020204" pitchFamily="34" charset="0"/>
              </a:defRPr>
            </a:lvl3pPr>
            <a:lvl4pPr marL="1318879" indent="0">
              <a:lnSpc>
                <a:spcPct val="125000"/>
              </a:lnSpc>
              <a:spcBef>
                <a:spcPts val="277"/>
              </a:spcBef>
              <a:buFontTx/>
              <a:buNone/>
              <a:tabLst>
                <a:tab pos="3560974" algn="r"/>
                <a:tab pos="3807164" algn="r"/>
              </a:tabLst>
              <a:defRPr sz="1015">
                <a:latin typeface="Arial" panose="020B0604020202020204" pitchFamily="34" charset="0"/>
                <a:ea typeface="ＭＳ Ｐゴシック" pitchFamily="50" charset="-128"/>
                <a:cs typeface="Arial" panose="020B0604020202020204" pitchFamily="34" charset="0"/>
              </a:defRPr>
            </a:lvl4pPr>
            <a:lvl5pPr marL="1737990" indent="0">
              <a:lnSpc>
                <a:spcPct val="125000"/>
              </a:lnSpc>
              <a:spcBef>
                <a:spcPts val="277"/>
              </a:spcBef>
              <a:buFontTx/>
              <a:buNone/>
              <a:tabLst>
                <a:tab pos="3560974" algn="r"/>
                <a:tab pos="3807164" algn="r"/>
              </a:tabLst>
              <a:defRPr sz="969">
                <a:latin typeface="Arial" panose="020B0604020202020204" pitchFamily="34" charset="0"/>
                <a:ea typeface="ＭＳ Ｐゴシック" pitchFamily="50" charset="-128"/>
                <a:cs typeface="Arial" panose="020B0604020202020204" pitchFamily="34" charset="0"/>
              </a:defRPr>
            </a:lvl5pPr>
            <a:lvl6pPr marL="2145377" indent="0">
              <a:lnSpc>
                <a:spcPct val="125000"/>
              </a:lnSpc>
              <a:spcBef>
                <a:spcPts val="277"/>
              </a:spcBef>
              <a:buFontTx/>
              <a:buNone/>
              <a:tabLst>
                <a:tab pos="3560974" algn="r"/>
                <a:tab pos="3807164" algn="r"/>
              </a:tabLst>
              <a:defRPr sz="923">
                <a:latin typeface="Arial" panose="020B0604020202020204" pitchFamily="34" charset="0"/>
                <a:ea typeface="ＭＳ Ｐゴシック" pitchFamily="50" charset="-128"/>
                <a:cs typeface="Arial" panose="020B0604020202020204" pitchFamily="34" charset="0"/>
              </a:defRPr>
            </a:lvl6pPr>
            <a:lvl7pPr marL="2564487" indent="0">
              <a:lnSpc>
                <a:spcPct val="125000"/>
              </a:lnSpc>
              <a:spcBef>
                <a:spcPts val="277"/>
              </a:spcBef>
              <a:buFontTx/>
              <a:buNone/>
              <a:tabLst>
                <a:tab pos="3560974" algn="r"/>
                <a:tab pos="3807164" algn="r"/>
              </a:tabLst>
              <a:defRPr sz="923">
                <a:latin typeface="Arial" panose="020B0604020202020204" pitchFamily="34" charset="0"/>
                <a:ea typeface="ＭＳ Ｐゴシック" pitchFamily="50" charset="-128"/>
                <a:cs typeface="Arial" panose="020B0604020202020204" pitchFamily="34" charset="0"/>
              </a:defRPr>
            </a:lvl7pPr>
            <a:lvl8pPr marL="2982133" indent="0">
              <a:lnSpc>
                <a:spcPct val="125000"/>
              </a:lnSpc>
              <a:spcBef>
                <a:spcPts val="277"/>
              </a:spcBef>
              <a:buFontTx/>
              <a:buNone/>
              <a:tabLst>
                <a:tab pos="3560974" algn="r"/>
                <a:tab pos="3807164" algn="r"/>
              </a:tabLst>
              <a:defRPr sz="923">
                <a:latin typeface="Arial" panose="020B0604020202020204" pitchFamily="34" charset="0"/>
                <a:ea typeface="ＭＳ Ｐゴシック" pitchFamily="50" charset="-128"/>
                <a:cs typeface="Arial" panose="020B0604020202020204" pitchFamily="34" charset="0"/>
              </a:defRPr>
            </a:lvl8pPr>
            <a:lvl9pPr marL="3392451" indent="0">
              <a:lnSpc>
                <a:spcPct val="125000"/>
              </a:lnSpc>
              <a:spcBef>
                <a:spcPts val="277"/>
              </a:spcBef>
              <a:buFontTx/>
              <a:buNone/>
              <a:tabLst>
                <a:tab pos="3560974" algn="r"/>
                <a:tab pos="3807164" algn="r"/>
              </a:tabLst>
              <a:defRPr sz="923">
                <a:latin typeface="Arial" panose="020B0604020202020204" pitchFamily="34" charset="0"/>
                <a:ea typeface="ＭＳ Ｐゴシック" pitchFamily="50" charset="-128"/>
                <a:cs typeface="Arial" panose="020B0604020202020204" pitchFamily="34" charset="0"/>
              </a:defRPr>
            </a:lvl9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en-US" altLang="ja-JP" dirty="0" smtClean="0"/>
          </a:p>
          <a:p>
            <a:pPr lvl="5"/>
            <a:r>
              <a:rPr kumimoji="1" lang="ja-JP" altLang="en-US" dirty="0" smtClean="0"/>
              <a:t>第 </a:t>
            </a:r>
            <a:r>
              <a:rPr kumimoji="1" lang="en-US" altLang="ja-JP" dirty="0" smtClean="0"/>
              <a:t>6 </a:t>
            </a:r>
            <a:r>
              <a:rPr kumimoji="1" lang="ja-JP" altLang="en-US" dirty="0" smtClean="0"/>
              <a:t>レベル</a:t>
            </a:r>
            <a:endParaRPr kumimoji="1" lang="en-US" altLang="ja-JP" dirty="0" smtClean="0"/>
          </a:p>
          <a:p>
            <a:pPr lvl="6"/>
            <a:r>
              <a:rPr kumimoji="1" lang="ja-JP" altLang="en-US" dirty="0" smtClean="0"/>
              <a:t>第 </a:t>
            </a:r>
            <a:r>
              <a:rPr kumimoji="1" lang="en-US" altLang="ja-JP" dirty="0" smtClean="0"/>
              <a:t>7 </a:t>
            </a:r>
            <a:r>
              <a:rPr kumimoji="1" lang="ja-JP" altLang="en-US" dirty="0" smtClean="0"/>
              <a:t>レベル</a:t>
            </a:r>
            <a:endParaRPr kumimoji="1" lang="en-US" altLang="ja-JP" dirty="0" smtClean="0"/>
          </a:p>
          <a:p>
            <a:pPr lvl="7"/>
            <a:r>
              <a:rPr kumimoji="1" lang="ja-JP" altLang="en-US" dirty="0" smtClean="0"/>
              <a:t>第 </a:t>
            </a:r>
            <a:r>
              <a:rPr kumimoji="1" lang="en-US" altLang="ja-JP" dirty="0" smtClean="0"/>
              <a:t>8 </a:t>
            </a:r>
            <a:r>
              <a:rPr kumimoji="1" lang="ja-JP" altLang="en-US" dirty="0" smtClean="0"/>
              <a:t>レベル</a:t>
            </a:r>
            <a:endParaRPr kumimoji="1" lang="en-US" altLang="ja-JP" dirty="0" smtClean="0"/>
          </a:p>
          <a:p>
            <a:pPr lvl="8"/>
            <a:r>
              <a:rPr kumimoji="1" lang="ja-JP" altLang="en-US" dirty="0" smtClean="0"/>
              <a:t>第 </a:t>
            </a:r>
            <a:r>
              <a:rPr kumimoji="1" lang="en-US" altLang="ja-JP" dirty="0" smtClean="0"/>
              <a:t>9 </a:t>
            </a:r>
            <a:r>
              <a:rPr kumimoji="1" lang="ja-JP" altLang="en-US" dirty="0" smtClean="0"/>
              <a:t>レベル</a:t>
            </a:r>
            <a:endParaRPr kumimoji="1" lang="ja-JP" altLang="en-US" dirty="0"/>
          </a:p>
        </p:txBody>
      </p:sp>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Tree>
    <p:extLst>
      <p:ext uri="{BB962C8B-B14F-4D97-AF65-F5344CB8AC3E}">
        <p14:creationId xmlns:p14="http://schemas.microsoft.com/office/powerpoint/2010/main" val="134471009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目次（ボックス）">
    <p:spTree>
      <p:nvGrpSpPr>
        <p:cNvPr id="1" name=""/>
        <p:cNvGrpSpPr/>
        <p:nvPr/>
      </p:nvGrpSpPr>
      <p:grpSpPr>
        <a:xfrm>
          <a:off x="0" y="0"/>
          <a:ext cx="0" cy="0"/>
          <a:chOff x="0" y="0"/>
          <a:chExt cx="0" cy="0"/>
        </a:xfrm>
      </p:grpSpPr>
      <p:sp>
        <p:nvSpPr>
          <p:cNvPr id="4" name="テキスト プレースホルダ 14"/>
          <p:cNvSpPr>
            <a:spLocks noGrp="1"/>
          </p:cNvSpPr>
          <p:nvPr>
            <p:ph type="body" sz="quarter" idx="12"/>
          </p:nvPr>
        </p:nvSpPr>
        <p:spPr>
          <a:xfrm>
            <a:off x="1049216" y="1773636"/>
            <a:ext cx="7045569" cy="503237"/>
          </a:xfrm>
          <a:prstGeom prst="rect">
            <a:avLst/>
          </a:prstGeom>
          <a:solidFill>
            <a:schemeClr val="bg1"/>
          </a:solidFill>
          <a:ln>
            <a:solidFill>
              <a:schemeClr val="tx2"/>
            </a:solidFill>
          </a:ln>
        </p:spPr>
        <p:txBody>
          <a:bodyPr lIns="360000" rIns="360000" anchor="ctr" anchorCtr="0"/>
          <a:lstStyle>
            <a:lvl1pPr marL="0" indent="0">
              <a:buNone/>
              <a:defRPr sz="1662">
                <a:latin typeface="HGP創英角ｺﾞｼｯｸUB" panose="020B0900000000000000" pitchFamily="50" charset="-128"/>
                <a:ea typeface="HGP創英角ｺﾞｼｯｸUB" panose="020B0900000000000000" pitchFamily="50" charset="-128"/>
              </a:defRPr>
            </a:lvl1pPr>
          </a:lstStyle>
          <a:p>
            <a:pPr lvl="0"/>
            <a:r>
              <a:rPr kumimoji="1" lang="ja-JP" altLang="en-US" dirty="0" smtClean="0"/>
              <a:t>マスタ テキストの書式設定</a:t>
            </a:r>
          </a:p>
        </p:txBody>
      </p:sp>
      <p:sp>
        <p:nvSpPr>
          <p:cNvPr id="5" name="テキスト プレースホルダ 14"/>
          <p:cNvSpPr>
            <a:spLocks noGrp="1"/>
          </p:cNvSpPr>
          <p:nvPr>
            <p:ph type="body" sz="quarter" idx="13"/>
          </p:nvPr>
        </p:nvSpPr>
        <p:spPr>
          <a:xfrm>
            <a:off x="1049216" y="2421708"/>
            <a:ext cx="7045569" cy="503237"/>
          </a:xfrm>
          <a:prstGeom prst="rect">
            <a:avLst/>
          </a:prstGeom>
          <a:solidFill>
            <a:schemeClr val="bg1"/>
          </a:solidFill>
          <a:ln>
            <a:solidFill>
              <a:schemeClr val="tx2"/>
            </a:solidFill>
          </a:ln>
        </p:spPr>
        <p:txBody>
          <a:bodyPr lIns="360000" rIns="360000" anchor="ctr" anchorCtr="0"/>
          <a:lstStyle>
            <a:lvl1pPr marL="0" indent="0">
              <a:buNone/>
              <a:defRPr sz="1662">
                <a:latin typeface="HGP創英角ｺﾞｼｯｸUB" panose="020B0900000000000000" pitchFamily="50" charset="-128"/>
                <a:ea typeface="HGP創英角ｺﾞｼｯｸUB" panose="020B0900000000000000" pitchFamily="50" charset="-128"/>
              </a:defRPr>
            </a:lvl1pPr>
          </a:lstStyle>
          <a:p>
            <a:pPr lvl="0"/>
            <a:r>
              <a:rPr kumimoji="1" lang="ja-JP" altLang="en-US" smtClean="0"/>
              <a:t>マスタ テキストの書式設定</a:t>
            </a:r>
          </a:p>
        </p:txBody>
      </p:sp>
      <p:sp>
        <p:nvSpPr>
          <p:cNvPr id="6" name="テキスト プレースホルダ 14"/>
          <p:cNvSpPr>
            <a:spLocks noGrp="1"/>
          </p:cNvSpPr>
          <p:nvPr>
            <p:ph type="body" sz="quarter" idx="14"/>
          </p:nvPr>
        </p:nvSpPr>
        <p:spPr>
          <a:xfrm>
            <a:off x="1049216" y="3069780"/>
            <a:ext cx="7045569" cy="503237"/>
          </a:xfrm>
          <a:prstGeom prst="rect">
            <a:avLst/>
          </a:prstGeom>
          <a:solidFill>
            <a:schemeClr val="bg1"/>
          </a:solidFill>
          <a:ln>
            <a:solidFill>
              <a:schemeClr val="tx2"/>
            </a:solidFill>
          </a:ln>
        </p:spPr>
        <p:txBody>
          <a:bodyPr lIns="360000" rIns="360000" anchor="ctr" anchorCtr="0"/>
          <a:lstStyle>
            <a:lvl1pPr marL="0" indent="0">
              <a:buNone/>
              <a:defRPr sz="1662">
                <a:latin typeface="HGP創英角ｺﾞｼｯｸUB" panose="020B0900000000000000" pitchFamily="50" charset="-128"/>
                <a:ea typeface="HGP創英角ｺﾞｼｯｸUB" panose="020B0900000000000000" pitchFamily="50" charset="-128"/>
              </a:defRPr>
            </a:lvl1pPr>
          </a:lstStyle>
          <a:p>
            <a:pPr lvl="0"/>
            <a:r>
              <a:rPr kumimoji="1" lang="ja-JP" altLang="en-US" smtClean="0"/>
              <a:t>マスタ テキストの書式設定</a:t>
            </a:r>
          </a:p>
        </p:txBody>
      </p:sp>
      <p:sp>
        <p:nvSpPr>
          <p:cNvPr id="7" name="テキスト プレースホルダ 14"/>
          <p:cNvSpPr>
            <a:spLocks noGrp="1"/>
          </p:cNvSpPr>
          <p:nvPr>
            <p:ph type="body" sz="quarter" idx="15"/>
          </p:nvPr>
        </p:nvSpPr>
        <p:spPr>
          <a:xfrm>
            <a:off x="1049216" y="3717852"/>
            <a:ext cx="7045569" cy="503237"/>
          </a:xfrm>
          <a:prstGeom prst="rect">
            <a:avLst/>
          </a:prstGeom>
          <a:solidFill>
            <a:schemeClr val="bg1"/>
          </a:solidFill>
          <a:ln>
            <a:solidFill>
              <a:schemeClr val="tx2"/>
            </a:solidFill>
          </a:ln>
        </p:spPr>
        <p:txBody>
          <a:bodyPr lIns="360000" rIns="360000" anchor="ctr" anchorCtr="0"/>
          <a:lstStyle>
            <a:lvl1pPr marL="0" indent="0">
              <a:buNone/>
              <a:defRPr sz="1662">
                <a:latin typeface="HGP創英角ｺﾞｼｯｸUB" panose="020B0900000000000000" pitchFamily="50" charset="-128"/>
                <a:ea typeface="HGP創英角ｺﾞｼｯｸUB" panose="020B0900000000000000" pitchFamily="50" charset="-128"/>
              </a:defRPr>
            </a:lvl1pPr>
          </a:lstStyle>
          <a:p>
            <a:pPr lvl="0"/>
            <a:r>
              <a:rPr kumimoji="1" lang="ja-JP" altLang="en-US" smtClean="0"/>
              <a:t>マスタ テキストの書式設定</a:t>
            </a:r>
          </a:p>
        </p:txBody>
      </p:sp>
      <p:sp>
        <p:nvSpPr>
          <p:cNvPr id="8" name="テキスト プレースホルダ 14"/>
          <p:cNvSpPr>
            <a:spLocks noGrp="1"/>
          </p:cNvSpPr>
          <p:nvPr>
            <p:ph type="body" sz="quarter" idx="16"/>
          </p:nvPr>
        </p:nvSpPr>
        <p:spPr>
          <a:xfrm>
            <a:off x="1049216" y="4365924"/>
            <a:ext cx="7045569" cy="503237"/>
          </a:xfrm>
          <a:prstGeom prst="rect">
            <a:avLst/>
          </a:prstGeom>
          <a:solidFill>
            <a:schemeClr val="bg1"/>
          </a:solidFill>
          <a:ln>
            <a:solidFill>
              <a:schemeClr val="tx2"/>
            </a:solidFill>
          </a:ln>
        </p:spPr>
        <p:txBody>
          <a:bodyPr lIns="360000" rIns="360000" anchor="ctr" anchorCtr="0"/>
          <a:lstStyle>
            <a:lvl1pPr marL="0" indent="0">
              <a:buNone/>
              <a:defRPr sz="1662">
                <a:latin typeface="HGP創英角ｺﾞｼｯｸUB" panose="020B0900000000000000" pitchFamily="50" charset="-128"/>
                <a:ea typeface="HGP創英角ｺﾞｼｯｸUB" panose="020B0900000000000000" pitchFamily="50" charset="-128"/>
              </a:defRPr>
            </a:lvl1pPr>
          </a:lstStyle>
          <a:p>
            <a:pPr lvl="0"/>
            <a:r>
              <a:rPr kumimoji="1" lang="ja-JP" altLang="en-US" smtClean="0"/>
              <a:t>マスタ テキストの書式設定</a:t>
            </a:r>
          </a:p>
        </p:txBody>
      </p:sp>
      <p:sp>
        <p:nvSpPr>
          <p:cNvPr id="9" name="テキスト プレースホルダ 14"/>
          <p:cNvSpPr>
            <a:spLocks noGrp="1"/>
          </p:cNvSpPr>
          <p:nvPr>
            <p:ph type="body" sz="quarter" idx="17"/>
          </p:nvPr>
        </p:nvSpPr>
        <p:spPr>
          <a:xfrm>
            <a:off x="1049216" y="5013996"/>
            <a:ext cx="7045569" cy="503237"/>
          </a:xfrm>
          <a:prstGeom prst="rect">
            <a:avLst/>
          </a:prstGeom>
          <a:solidFill>
            <a:schemeClr val="bg1"/>
          </a:solidFill>
          <a:ln>
            <a:solidFill>
              <a:schemeClr val="tx2"/>
            </a:solidFill>
          </a:ln>
        </p:spPr>
        <p:txBody>
          <a:bodyPr lIns="360000" rIns="360000" anchor="ctr" anchorCtr="0"/>
          <a:lstStyle>
            <a:lvl1pPr marL="0" indent="0">
              <a:buNone/>
              <a:defRPr sz="1662">
                <a:latin typeface="HGP創英角ｺﾞｼｯｸUB" panose="020B0900000000000000" pitchFamily="50" charset="-128"/>
                <a:ea typeface="HGP創英角ｺﾞｼｯｸUB" panose="020B0900000000000000" pitchFamily="50" charset="-128"/>
              </a:defRPr>
            </a:lvl1pPr>
          </a:lstStyle>
          <a:p>
            <a:pPr lvl="0"/>
            <a:r>
              <a:rPr kumimoji="1" lang="ja-JP" altLang="en-US" smtClean="0"/>
              <a:t>マスタ テキストの書式設定</a:t>
            </a:r>
          </a:p>
        </p:txBody>
      </p:sp>
      <p:sp>
        <p:nvSpPr>
          <p:cNvPr id="12" name="テキスト プレースホルダ 14"/>
          <p:cNvSpPr>
            <a:spLocks noGrp="1"/>
          </p:cNvSpPr>
          <p:nvPr>
            <p:ph type="body" sz="quarter" idx="18"/>
          </p:nvPr>
        </p:nvSpPr>
        <p:spPr>
          <a:xfrm>
            <a:off x="1049216" y="5662068"/>
            <a:ext cx="7045569" cy="503237"/>
          </a:xfrm>
          <a:prstGeom prst="rect">
            <a:avLst/>
          </a:prstGeom>
          <a:solidFill>
            <a:schemeClr val="bg1"/>
          </a:solidFill>
          <a:ln>
            <a:solidFill>
              <a:schemeClr val="tx2"/>
            </a:solidFill>
          </a:ln>
        </p:spPr>
        <p:txBody>
          <a:bodyPr lIns="360000" rIns="360000" anchor="ctr" anchorCtr="0"/>
          <a:lstStyle>
            <a:lvl1pPr marL="0" indent="0">
              <a:buNone/>
              <a:defRPr sz="1662">
                <a:latin typeface="HGP創英角ｺﾞｼｯｸUB" panose="020B0900000000000000" pitchFamily="50" charset="-128"/>
                <a:ea typeface="HGP創英角ｺﾞｼｯｸUB" panose="020B0900000000000000" pitchFamily="50" charset="-128"/>
              </a:defRPr>
            </a:lvl1pPr>
          </a:lstStyle>
          <a:p>
            <a:pPr lvl="0"/>
            <a:r>
              <a:rPr kumimoji="1" lang="ja-JP" altLang="en-US" smtClean="0"/>
              <a:t>マスタ テキストの書式設定</a:t>
            </a:r>
          </a:p>
        </p:txBody>
      </p:sp>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Tree>
    <p:extLst>
      <p:ext uri="{BB962C8B-B14F-4D97-AF65-F5344CB8AC3E}">
        <p14:creationId xmlns:p14="http://schemas.microsoft.com/office/powerpoint/2010/main" val="202196156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185051" y="2851765"/>
            <a:ext cx="8774310" cy="433196"/>
          </a:xfrm>
          <a:prstGeom prst="rect">
            <a:avLst/>
          </a:prstGeom>
        </p:spPr>
        <p:txBody>
          <a:bodyPr vert="horz" wrap="square" lIns="91440" tIns="45720" rIns="91440" bIns="45720" rtlCol="0" anchor="b" anchorCtr="0">
            <a:spAutoFit/>
          </a:bodyPr>
          <a:lstStyle>
            <a:lvl1pPr>
              <a:defRPr sz="2215"/>
            </a:lvl1pPr>
          </a:lstStyle>
          <a:p>
            <a:r>
              <a:rPr kumimoji="1" lang="ja-JP" altLang="en-US" dirty="0" smtClean="0"/>
              <a:t>マスタ タイトルの書式設定</a:t>
            </a:r>
            <a:endParaRPr kumimoji="1" lang="ja-JP" altLang="en-US" dirty="0"/>
          </a:p>
        </p:txBody>
      </p:sp>
      <p:sp>
        <p:nvSpPr>
          <p:cNvPr id="4" name="Line 26"/>
          <p:cNvSpPr>
            <a:spLocks noChangeShapeType="1"/>
          </p:cNvSpPr>
          <p:nvPr userDrawn="1"/>
        </p:nvSpPr>
        <p:spPr bwMode="auto">
          <a:xfrm>
            <a:off x="185051" y="3356990"/>
            <a:ext cx="8774310" cy="0"/>
          </a:xfrm>
          <a:prstGeom prst="line">
            <a:avLst/>
          </a:prstGeom>
          <a:noFill/>
          <a:ln w="3175">
            <a:solidFill>
              <a:schemeClr val="bg2"/>
            </a:solidFill>
            <a:prstDash val="solid"/>
            <a:round/>
            <a:headEnd/>
            <a:tailEnd/>
          </a:ln>
          <a:effectLst/>
        </p:spPr>
        <p:txBody>
          <a:bodyPr/>
          <a:lstStyle/>
          <a:p>
            <a:pPr>
              <a:defRPr/>
            </a:pPr>
            <a:endParaRPr lang="ja-JP" altLang="en-US" sz="1662" dirty="0">
              <a:solidFill>
                <a:prstClr val="black"/>
              </a:solidFill>
            </a:endParaRPr>
          </a:p>
        </p:txBody>
      </p:sp>
      <p:sp>
        <p:nvSpPr>
          <p:cNvPr id="10" name="テキスト ボックス 9"/>
          <p:cNvSpPr txBox="1"/>
          <p:nvPr userDrawn="1"/>
        </p:nvSpPr>
        <p:spPr>
          <a:xfrm>
            <a:off x="583844" y="6597352"/>
            <a:ext cx="3256977" cy="205890"/>
          </a:xfrm>
          <a:prstGeom prst="rect">
            <a:avLst/>
          </a:prstGeom>
          <a:noFill/>
        </p:spPr>
        <p:txBody>
          <a:bodyPr wrap="square" lIns="0" rIns="0" rtlCol="0">
            <a:spAutoFit/>
          </a:bodyPr>
          <a:lstStyle/>
          <a:p>
            <a:pPr>
              <a:defRPr/>
            </a:pPr>
            <a:r>
              <a:rPr kumimoji="0" lang="en-US" altLang="ja-JP" sz="738" dirty="0">
                <a:solidFill>
                  <a:srgbClr val="000000"/>
                </a:solidFill>
                <a:cs typeface="Arial" panose="020B0604020202020204" pitchFamily="34" charset="0"/>
              </a:rPr>
              <a:t>Copyright</a:t>
            </a:r>
            <a:r>
              <a:rPr kumimoji="0" lang="ja-JP" altLang="en-US" sz="738" dirty="0">
                <a:solidFill>
                  <a:srgbClr val="000000"/>
                </a:solidFill>
                <a:cs typeface="Arial" panose="020B0604020202020204" pitchFamily="34" charset="0"/>
              </a:rPr>
              <a:t>（</a:t>
            </a:r>
            <a:r>
              <a:rPr kumimoji="0" lang="en-US" altLang="ja-JP" sz="738" dirty="0">
                <a:solidFill>
                  <a:srgbClr val="000000"/>
                </a:solidFill>
                <a:cs typeface="Arial" panose="020B0604020202020204" pitchFamily="34" charset="0"/>
              </a:rPr>
              <a:t>C</a:t>
            </a:r>
            <a:r>
              <a:rPr kumimoji="0" lang="ja-JP" altLang="en-US" sz="738" dirty="0">
                <a:solidFill>
                  <a:srgbClr val="000000"/>
                </a:solidFill>
                <a:cs typeface="Arial" panose="020B0604020202020204" pitchFamily="34" charset="0"/>
              </a:rPr>
              <a:t>） </a:t>
            </a:r>
            <a:r>
              <a:rPr kumimoji="0" lang="en-US" altLang="ja-JP" sz="738" dirty="0">
                <a:solidFill>
                  <a:srgbClr val="000000"/>
                </a:solidFill>
                <a:cs typeface="Arial" panose="020B0604020202020204" pitchFamily="34" charset="0"/>
              </a:rPr>
              <a:t>Nomura Research Institute, Ltd. All rights reserved.</a:t>
            </a:r>
          </a:p>
        </p:txBody>
      </p:sp>
      <p:grpSp>
        <p:nvGrpSpPr>
          <p:cNvPr id="11" name="グループ化 10"/>
          <p:cNvGrpSpPr/>
          <p:nvPr userDrawn="1"/>
        </p:nvGrpSpPr>
        <p:grpSpPr>
          <a:xfrm>
            <a:off x="185052" y="6597353"/>
            <a:ext cx="328603" cy="179051"/>
            <a:chOff x="9061509" y="188968"/>
            <a:chExt cx="572011" cy="287704"/>
          </a:xfrm>
          <a:solidFill>
            <a:schemeClr val="accent6"/>
          </a:solidFill>
        </p:grpSpPr>
        <p:sp>
          <p:nvSpPr>
            <p:cNvPr id="12" name="Freeform 290"/>
            <p:cNvSpPr>
              <a:spLocks noChangeAspect="1"/>
            </p:cNvSpPr>
            <p:nvPr/>
          </p:nvSpPr>
          <p:spPr bwMode="auto">
            <a:xfrm>
              <a:off x="9556942" y="190128"/>
              <a:ext cx="76578" cy="285384"/>
            </a:xfrm>
            <a:custGeom>
              <a:avLst/>
              <a:gdLst/>
              <a:ahLst/>
              <a:cxnLst>
                <a:cxn ang="0">
                  <a:pos x="132" y="0"/>
                </a:cxn>
                <a:cxn ang="0">
                  <a:pos x="0" y="0"/>
                </a:cxn>
                <a:cxn ang="0">
                  <a:pos x="0" y="0"/>
                </a:cxn>
                <a:cxn ang="0">
                  <a:pos x="5" y="121"/>
                </a:cxn>
                <a:cxn ang="0">
                  <a:pos x="7" y="183"/>
                </a:cxn>
                <a:cxn ang="0">
                  <a:pos x="8" y="246"/>
                </a:cxn>
                <a:cxn ang="0">
                  <a:pos x="8" y="246"/>
                </a:cxn>
                <a:cxn ang="0">
                  <a:pos x="7" y="310"/>
                </a:cxn>
                <a:cxn ang="0">
                  <a:pos x="5" y="372"/>
                </a:cxn>
                <a:cxn ang="0">
                  <a:pos x="0" y="492"/>
                </a:cxn>
                <a:cxn ang="0">
                  <a:pos x="132" y="492"/>
                </a:cxn>
                <a:cxn ang="0">
                  <a:pos x="132" y="492"/>
                </a:cxn>
                <a:cxn ang="0">
                  <a:pos x="127" y="372"/>
                </a:cxn>
                <a:cxn ang="0">
                  <a:pos x="124" y="310"/>
                </a:cxn>
                <a:cxn ang="0">
                  <a:pos x="124" y="246"/>
                </a:cxn>
                <a:cxn ang="0">
                  <a:pos x="124" y="246"/>
                </a:cxn>
                <a:cxn ang="0">
                  <a:pos x="124" y="183"/>
                </a:cxn>
                <a:cxn ang="0">
                  <a:pos x="127" y="121"/>
                </a:cxn>
                <a:cxn ang="0">
                  <a:pos x="132" y="0"/>
                </a:cxn>
                <a:cxn ang="0">
                  <a:pos x="132" y="0"/>
                </a:cxn>
              </a:cxnLst>
              <a:rect l="0" t="0" r="r" b="b"/>
              <a:pathLst>
                <a:path w="132" h="492">
                  <a:moveTo>
                    <a:pt x="132" y="0"/>
                  </a:moveTo>
                  <a:lnTo>
                    <a:pt x="0" y="0"/>
                  </a:lnTo>
                  <a:lnTo>
                    <a:pt x="0" y="0"/>
                  </a:lnTo>
                  <a:lnTo>
                    <a:pt x="5" y="121"/>
                  </a:lnTo>
                  <a:lnTo>
                    <a:pt x="7" y="183"/>
                  </a:lnTo>
                  <a:lnTo>
                    <a:pt x="8" y="246"/>
                  </a:lnTo>
                  <a:lnTo>
                    <a:pt x="8" y="246"/>
                  </a:lnTo>
                  <a:lnTo>
                    <a:pt x="7" y="310"/>
                  </a:lnTo>
                  <a:lnTo>
                    <a:pt x="5" y="372"/>
                  </a:lnTo>
                  <a:lnTo>
                    <a:pt x="0" y="492"/>
                  </a:lnTo>
                  <a:lnTo>
                    <a:pt x="132" y="492"/>
                  </a:lnTo>
                  <a:lnTo>
                    <a:pt x="132" y="492"/>
                  </a:lnTo>
                  <a:lnTo>
                    <a:pt x="127" y="372"/>
                  </a:lnTo>
                  <a:lnTo>
                    <a:pt x="124" y="310"/>
                  </a:lnTo>
                  <a:lnTo>
                    <a:pt x="124" y="246"/>
                  </a:lnTo>
                  <a:lnTo>
                    <a:pt x="124" y="246"/>
                  </a:lnTo>
                  <a:lnTo>
                    <a:pt x="124" y="183"/>
                  </a:lnTo>
                  <a:lnTo>
                    <a:pt x="127" y="121"/>
                  </a:lnTo>
                  <a:lnTo>
                    <a:pt x="132" y="0"/>
                  </a:lnTo>
                  <a:lnTo>
                    <a:pt x="132" y="0"/>
                  </a:lnTo>
                  <a:close/>
                </a:path>
              </a:pathLst>
            </a:custGeom>
            <a:grpFill/>
            <a:ln w="9525">
              <a:noFill/>
              <a:round/>
              <a:headEnd/>
              <a:tailEnd/>
            </a:ln>
          </p:spPr>
          <p:txBody>
            <a:bodyPr/>
            <a:lstStyle/>
            <a:p>
              <a:pPr>
                <a:defRPr/>
              </a:pPr>
              <a:endParaRPr lang="ja-JP" altLang="en-US" sz="1662" dirty="0">
                <a:solidFill>
                  <a:prstClr val="black"/>
                </a:solidFill>
              </a:endParaRPr>
            </a:p>
          </p:txBody>
        </p:sp>
        <p:sp>
          <p:nvSpPr>
            <p:cNvPr id="13" name="Freeform 291"/>
            <p:cNvSpPr>
              <a:spLocks noChangeAspect="1"/>
            </p:cNvSpPr>
            <p:nvPr/>
          </p:nvSpPr>
          <p:spPr bwMode="auto">
            <a:xfrm>
              <a:off x="9061509" y="188968"/>
              <a:ext cx="488472" cy="287704"/>
            </a:xfrm>
            <a:custGeom>
              <a:avLst/>
              <a:gdLst/>
              <a:ahLst/>
              <a:cxnLst>
                <a:cxn ang="0">
                  <a:pos x="670" y="265"/>
                </a:cxn>
                <a:cxn ang="0">
                  <a:pos x="719" y="240"/>
                </a:cxn>
                <a:cxn ang="0">
                  <a:pos x="757" y="208"/>
                </a:cxn>
                <a:cxn ang="0">
                  <a:pos x="780" y="168"/>
                </a:cxn>
                <a:cxn ang="0">
                  <a:pos x="786" y="148"/>
                </a:cxn>
                <a:cxn ang="0">
                  <a:pos x="788" y="127"/>
                </a:cxn>
                <a:cxn ang="0">
                  <a:pos x="788" y="115"/>
                </a:cxn>
                <a:cxn ang="0">
                  <a:pos x="784" y="92"/>
                </a:cxn>
                <a:cxn ang="0">
                  <a:pos x="776" y="72"/>
                </a:cxn>
                <a:cxn ang="0">
                  <a:pos x="765" y="54"/>
                </a:cxn>
                <a:cxn ang="0">
                  <a:pos x="757" y="46"/>
                </a:cxn>
                <a:cxn ang="0">
                  <a:pos x="724" y="22"/>
                </a:cxn>
                <a:cxn ang="0">
                  <a:pos x="683" y="8"/>
                </a:cxn>
                <a:cxn ang="0">
                  <a:pos x="637" y="2"/>
                </a:cxn>
                <a:cxn ang="0">
                  <a:pos x="586" y="0"/>
                </a:cxn>
                <a:cxn ang="0">
                  <a:pos x="529" y="2"/>
                </a:cxn>
                <a:cxn ang="0">
                  <a:pos x="413" y="5"/>
                </a:cxn>
                <a:cxn ang="0">
                  <a:pos x="364" y="5"/>
                </a:cxn>
                <a:cxn ang="0">
                  <a:pos x="372" y="167"/>
                </a:cxn>
                <a:cxn ang="0">
                  <a:pos x="373" y="313"/>
                </a:cxn>
                <a:cxn ang="0">
                  <a:pos x="311" y="242"/>
                </a:cxn>
                <a:cxn ang="0">
                  <a:pos x="187" y="86"/>
                </a:cxn>
                <a:cxn ang="0">
                  <a:pos x="0" y="5"/>
                </a:cxn>
                <a:cxn ang="0">
                  <a:pos x="7" y="126"/>
                </a:cxn>
                <a:cxn ang="0">
                  <a:pos x="10" y="251"/>
                </a:cxn>
                <a:cxn ang="0">
                  <a:pos x="8" y="315"/>
                </a:cxn>
                <a:cxn ang="0">
                  <a:pos x="0" y="497"/>
                </a:cxn>
                <a:cxn ang="0">
                  <a:pos x="107" y="497"/>
                </a:cxn>
                <a:cxn ang="0">
                  <a:pos x="97" y="319"/>
                </a:cxn>
                <a:cxn ang="0">
                  <a:pos x="95" y="165"/>
                </a:cxn>
                <a:cxn ang="0">
                  <a:pos x="162" y="242"/>
                </a:cxn>
                <a:cxn ang="0">
                  <a:pos x="299" y="410"/>
                </a:cxn>
                <a:cxn ang="0">
                  <a:pos x="362" y="497"/>
                </a:cxn>
                <a:cxn ang="0">
                  <a:pos x="473" y="497"/>
                </a:cxn>
                <a:cxn ang="0">
                  <a:pos x="467" y="315"/>
                </a:cxn>
                <a:cxn ang="0">
                  <a:pos x="465" y="251"/>
                </a:cxn>
                <a:cxn ang="0">
                  <a:pos x="468" y="68"/>
                </a:cxn>
                <a:cxn ang="0">
                  <a:pos x="502" y="67"/>
                </a:cxn>
                <a:cxn ang="0">
                  <a:pos x="543" y="67"/>
                </a:cxn>
                <a:cxn ang="0">
                  <a:pos x="591" y="72"/>
                </a:cxn>
                <a:cxn ang="0">
                  <a:pos x="618" y="84"/>
                </a:cxn>
                <a:cxn ang="0">
                  <a:pos x="630" y="94"/>
                </a:cxn>
                <a:cxn ang="0">
                  <a:pos x="643" y="113"/>
                </a:cxn>
                <a:cxn ang="0">
                  <a:pos x="649" y="145"/>
                </a:cxn>
                <a:cxn ang="0">
                  <a:pos x="648" y="154"/>
                </a:cxn>
                <a:cxn ang="0">
                  <a:pos x="643" y="175"/>
                </a:cxn>
                <a:cxn ang="0">
                  <a:pos x="634" y="192"/>
                </a:cxn>
                <a:cxn ang="0">
                  <a:pos x="618" y="208"/>
                </a:cxn>
                <a:cxn ang="0">
                  <a:pos x="589" y="227"/>
                </a:cxn>
                <a:cxn ang="0">
                  <a:pos x="542" y="245"/>
                </a:cxn>
                <a:cxn ang="0">
                  <a:pos x="515" y="253"/>
                </a:cxn>
                <a:cxn ang="0">
                  <a:pos x="603" y="370"/>
                </a:cxn>
                <a:cxn ang="0">
                  <a:pos x="689" y="497"/>
                </a:cxn>
                <a:cxn ang="0">
                  <a:pos x="843" y="497"/>
                </a:cxn>
                <a:cxn ang="0">
                  <a:pos x="707" y="318"/>
                </a:cxn>
                <a:cxn ang="0">
                  <a:pos x="670" y="265"/>
                </a:cxn>
              </a:cxnLst>
              <a:rect l="0" t="0" r="r" b="b"/>
              <a:pathLst>
                <a:path w="843" h="497">
                  <a:moveTo>
                    <a:pt x="670" y="265"/>
                  </a:moveTo>
                  <a:lnTo>
                    <a:pt x="670" y="265"/>
                  </a:lnTo>
                  <a:lnTo>
                    <a:pt x="697" y="254"/>
                  </a:lnTo>
                  <a:lnTo>
                    <a:pt x="719" y="240"/>
                  </a:lnTo>
                  <a:lnTo>
                    <a:pt x="740" y="226"/>
                  </a:lnTo>
                  <a:lnTo>
                    <a:pt x="757" y="208"/>
                  </a:lnTo>
                  <a:lnTo>
                    <a:pt x="770" y="189"/>
                  </a:lnTo>
                  <a:lnTo>
                    <a:pt x="780" y="168"/>
                  </a:lnTo>
                  <a:lnTo>
                    <a:pt x="784" y="159"/>
                  </a:lnTo>
                  <a:lnTo>
                    <a:pt x="786" y="148"/>
                  </a:lnTo>
                  <a:lnTo>
                    <a:pt x="788" y="138"/>
                  </a:lnTo>
                  <a:lnTo>
                    <a:pt x="788" y="127"/>
                  </a:lnTo>
                  <a:lnTo>
                    <a:pt x="788" y="127"/>
                  </a:lnTo>
                  <a:lnTo>
                    <a:pt x="788" y="115"/>
                  </a:lnTo>
                  <a:lnTo>
                    <a:pt x="786" y="103"/>
                  </a:lnTo>
                  <a:lnTo>
                    <a:pt x="784" y="92"/>
                  </a:lnTo>
                  <a:lnTo>
                    <a:pt x="781" y="81"/>
                  </a:lnTo>
                  <a:lnTo>
                    <a:pt x="776" y="72"/>
                  </a:lnTo>
                  <a:lnTo>
                    <a:pt x="770" y="62"/>
                  </a:lnTo>
                  <a:lnTo>
                    <a:pt x="765" y="54"/>
                  </a:lnTo>
                  <a:lnTo>
                    <a:pt x="757" y="46"/>
                  </a:lnTo>
                  <a:lnTo>
                    <a:pt x="757" y="46"/>
                  </a:lnTo>
                  <a:lnTo>
                    <a:pt x="742" y="32"/>
                  </a:lnTo>
                  <a:lnTo>
                    <a:pt x="724" y="22"/>
                  </a:lnTo>
                  <a:lnTo>
                    <a:pt x="705" y="14"/>
                  </a:lnTo>
                  <a:lnTo>
                    <a:pt x="683" y="8"/>
                  </a:lnTo>
                  <a:lnTo>
                    <a:pt x="661" y="5"/>
                  </a:lnTo>
                  <a:lnTo>
                    <a:pt x="637" y="2"/>
                  </a:lnTo>
                  <a:lnTo>
                    <a:pt x="611" y="2"/>
                  </a:lnTo>
                  <a:lnTo>
                    <a:pt x="586" y="0"/>
                  </a:lnTo>
                  <a:lnTo>
                    <a:pt x="586" y="0"/>
                  </a:lnTo>
                  <a:lnTo>
                    <a:pt x="529" y="2"/>
                  </a:lnTo>
                  <a:lnTo>
                    <a:pt x="470" y="3"/>
                  </a:lnTo>
                  <a:lnTo>
                    <a:pt x="413" y="5"/>
                  </a:lnTo>
                  <a:lnTo>
                    <a:pt x="364" y="5"/>
                  </a:lnTo>
                  <a:lnTo>
                    <a:pt x="364" y="5"/>
                  </a:lnTo>
                  <a:lnTo>
                    <a:pt x="368" y="86"/>
                  </a:lnTo>
                  <a:lnTo>
                    <a:pt x="372" y="167"/>
                  </a:lnTo>
                  <a:lnTo>
                    <a:pt x="373" y="243"/>
                  </a:lnTo>
                  <a:lnTo>
                    <a:pt x="373" y="313"/>
                  </a:lnTo>
                  <a:lnTo>
                    <a:pt x="373" y="313"/>
                  </a:lnTo>
                  <a:lnTo>
                    <a:pt x="311" y="242"/>
                  </a:lnTo>
                  <a:lnTo>
                    <a:pt x="249" y="165"/>
                  </a:lnTo>
                  <a:lnTo>
                    <a:pt x="187" y="86"/>
                  </a:lnTo>
                  <a:lnTo>
                    <a:pt x="129" y="5"/>
                  </a:lnTo>
                  <a:lnTo>
                    <a:pt x="0" y="5"/>
                  </a:lnTo>
                  <a:lnTo>
                    <a:pt x="0" y="5"/>
                  </a:lnTo>
                  <a:lnTo>
                    <a:pt x="7" y="126"/>
                  </a:lnTo>
                  <a:lnTo>
                    <a:pt x="8" y="188"/>
                  </a:lnTo>
                  <a:lnTo>
                    <a:pt x="10" y="251"/>
                  </a:lnTo>
                  <a:lnTo>
                    <a:pt x="10" y="251"/>
                  </a:lnTo>
                  <a:lnTo>
                    <a:pt x="8" y="315"/>
                  </a:lnTo>
                  <a:lnTo>
                    <a:pt x="7" y="377"/>
                  </a:lnTo>
                  <a:lnTo>
                    <a:pt x="0" y="497"/>
                  </a:lnTo>
                  <a:lnTo>
                    <a:pt x="107" y="497"/>
                  </a:lnTo>
                  <a:lnTo>
                    <a:pt x="107" y="497"/>
                  </a:lnTo>
                  <a:lnTo>
                    <a:pt x="100" y="408"/>
                  </a:lnTo>
                  <a:lnTo>
                    <a:pt x="97" y="319"/>
                  </a:lnTo>
                  <a:lnTo>
                    <a:pt x="95" y="238"/>
                  </a:lnTo>
                  <a:lnTo>
                    <a:pt x="95" y="165"/>
                  </a:lnTo>
                  <a:lnTo>
                    <a:pt x="95" y="165"/>
                  </a:lnTo>
                  <a:lnTo>
                    <a:pt x="162" y="242"/>
                  </a:lnTo>
                  <a:lnTo>
                    <a:pt x="230" y="324"/>
                  </a:lnTo>
                  <a:lnTo>
                    <a:pt x="299" y="410"/>
                  </a:lnTo>
                  <a:lnTo>
                    <a:pt x="330" y="454"/>
                  </a:lnTo>
                  <a:lnTo>
                    <a:pt x="362" y="497"/>
                  </a:lnTo>
                  <a:lnTo>
                    <a:pt x="473" y="497"/>
                  </a:lnTo>
                  <a:lnTo>
                    <a:pt x="473" y="497"/>
                  </a:lnTo>
                  <a:lnTo>
                    <a:pt x="468" y="377"/>
                  </a:lnTo>
                  <a:lnTo>
                    <a:pt x="467" y="315"/>
                  </a:lnTo>
                  <a:lnTo>
                    <a:pt x="465" y="251"/>
                  </a:lnTo>
                  <a:lnTo>
                    <a:pt x="465" y="251"/>
                  </a:lnTo>
                  <a:lnTo>
                    <a:pt x="465" y="159"/>
                  </a:lnTo>
                  <a:lnTo>
                    <a:pt x="468" y="68"/>
                  </a:lnTo>
                  <a:lnTo>
                    <a:pt x="468" y="68"/>
                  </a:lnTo>
                  <a:lnTo>
                    <a:pt x="502" y="67"/>
                  </a:lnTo>
                  <a:lnTo>
                    <a:pt x="543" y="67"/>
                  </a:lnTo>
                  <a:lnTo>
                    <a:pt x="543" y="67"/>
                  </a:lnTo>
                  <a:lnTo>
                    <a:pt x="568" y="68"/>
                  </a:lnTo>
                  <a:lnTo>
                    <a:pt x="591" y="72"/>
                  </a:lnTo>
                  <a:lnTo>
                    <a:pt x="610" y="80"/>
                  </a:lnTo>
                  <a:lnTo>
                    <a:pt x="618" y="84"/>
                  </a:lnTo>
                  <a:lnTo>
                    <a:pt x="624" y="89"/>
                  </a:lnTo>
                  <a:lnTo>
                    <a:pt x="630" y="94"/>
                  </a:lnTo>
                  <a:lnTo>
                    <a:pt x="635" y="100"/>
                  </a:lnTo>
                  <a:lnTo>
                    <a:pt x="643" y="113"/>
                  </a:lnTo>
                  <a:lnTo>
                    <a:pt x="648" y="127"/>
                  </a:lnTo>
                  <a:lnTo>
                    <a:pt x="649" y="145"/>
                  </a:lnTo>
                  <a:lnTo>
                    <a:pt x="649" y="145"/>
                  </a:lnTo>
                  <a:lnTo>
                    <a:pt x="648" y="154"/>
                  </a:lnTo>
                  <a:lnTo>
                    <a:pt x="646" y="165"/>
                  </a:lnTo>
                  <a:lnTo>
                    <a:pt x="643" y="175"/>
                  </a:lnTo>
                  <a:lnTo>
                    <a:pt x="638" y="184"/>
                  </a:lnTo>
                  <a:lnTo>
                    <a:pt x="634" y="192"/>
                  </a:lnTo>
                  <a:lnTo>
                    <a:pt x="626" y="200"/>
                  </a:lnTo>
                  <a:lnTo>
                    <a:pt x="618" y="208"/>
                  </a:lnTo>
                  <a:lnTo>
                    <a:pt x="610" y="215"/>
                  </a:lnTo>
                  <a:lnTo>
                    <a:pt x="589" y="227"/>
                  </a:lnTo>
                  <a:lnTo>
                    <a:pt x="567" y="237"/>
                  </a:lnTo>
                  <a:lnTo>
                    <a:pt x="542" y="245"/>
                  </a:lnTo>
                  <a:lnTo>
                    <a:pt x="515" y="253"/>
                  </a:lnTo>
                  <a:lnTo>
                    <a:pt x="515" y="253"/>
                  </a:lnTo>
                  <a:lnTo>
                    <a:pt x="557" y="308"/>
                  </a:lnTo>
                  <a:lnTo>
                    <a:pt x="603" y="370"/>
                  </a:lnTo>
                  <a:lnTo>
                    <a:pt x="648" y="435"/>
                  </a:lnTo>
                  <a:lnTo>
                    <a:pt x="689" y="497"/>
                  </a:lnTo>
                  <a:lnTo>
                    <a:pt x="843" y="497"/>
                  </a:lnTo>
                  <a:lnTo>
                    <a:pt x="843" y="497"/>
                  </a:lnTo>
                  <a:lnTo>
                    <a:pt x="748" y="375"/>
                  </a:lnTo>
                  <a:lnTo>
                    <a:pt x="707" y="318"/>
                  </a:lnTo>
                  <a:lnTo>
                    <a:pt x="670" y="265"/>
                  </a:lnTo>
                  <a:lnTo>
                    <a:pt x="670" y="265"/>
                  </a:lnTo>
                  <a:close/>
                </a:path>
              </a:pathLst>
            </a:custGeom>
            <a:grpFill/>
            <a:ln w="9525">
              <a:noFill/>
              <a:round/>
              <a:headEnd/>
              <a:tailEnd/>
            </a:ln>
          </p:spPr>
          <p:txBody>
            <a:bodyPr/>
            <a:lstStyle/>
            <a:p>
              <a:pPr>
                <a:defRPr/>
              </a:pPr>
              <a:endParaRPr lang="ja-JP" altLang="en-US" sz="1662" dirty="0">
                <a:solidFill>
                  <a:prstClr val="black"/>
                </a:solidFill>
              </a:endParaRPr>
            </a:p>
          </p:txBody>
        </p:sp>
      </p:grpSp>
    </p:spTree>
    <p:extLst>
      <p:ext uri="{BB962C8B-B14F-4D97-AF65-F5344CB8AC3E}">
        <p14:creationId xmlns:p14="http://schemas.microsoft.com/office/powerpoint/2010/main" val="21079293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標準">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2"/>
            </p:custDataLst>
            <p:ext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4423" name="think-cell スライド" r:id="rId4" imgW="180" imgH="180" progId="TCLayout.ActiveDocument.1">
                  <p:embed/>
                </p:oleObj>
              </mc:Choice>
              <mc:Fallback>
                <p:oleObj name="think-cell スライド" r:id="rId4" imgW="180" imgH="180" progId="TCLayout.ActiveDocument.1">
                  <p:embed/>
                  <p:pic>
                    <p:nvPicPr>
                      <p:cNvPr id="2" name="オブジェクト 1" hidden="1"/>
                      <p:cNvPicPr/>
                      <p:nvPr/>
                    </p:nvPicPr>
                    <p:blipFill>
                      <a:blip r:embed="rId5"/>
                      <a:stretch>
                        <a:fillRect/>
                      </a:stretch>
                    </p:blipFill>
                    <p:spPr>
                      <a:xfrm>
                        <a:off x="1466" y="1589"/>
                        <a:ext cx="1465" cy="1587"/>
                      </a:xfrm>
                      <a:prstGeom prst="rect">
                        <a:avLst/>
                      </a:prstGeom>
                    </p:spPr>
                  </p:pic>
                </p:oleObj>
              </mc:Fallback>
            </mc:AlternateContent>
          </a:graphicData>
        </a:graphic>
      </p:graphicFrame>
      <p:sp>
        <p:nvSpPr>
          <p:cNvPr id="8" name="タイトル 7"/>
          <p:cNvSpPr>
            <a:spLocks noGrp="1"/>
          </p:cNvSpPr>
          <p:nvPr>
            <p:ph type="title"/>
          </p:nvPr>
        </p:nvSpPr>
        <p:spPr>
          <a:xfrm>
            <a:off x="185051" y="188550"/>
            <a:ext cx="8773897" cy="360050"/>
          </a:xfrm>
        </p:spPr>
        <p:txBody>
          <a:bodyPr>
            <a:normAutofit/>
          </a:bodyPr>
          <a:lstStyle>
            <a:lvl1pPr>
              <a:defRPr sz="1292"/>
            </a:lvl1pPr>
          </a:lstStyle>
          <a:p>
            <a:r>
              <a:rPr kumimoji="1" lang="ja-JP" altLang="en-US" dirty="0" smtClean="0"/>
              <a:t>マスタ タイトルの書式設定</a:t>
            </a:r>
            <a:endParaRPr kumimoji="1" lang="ja-JP" altLang="en-US" dirty="0"/>
          </a:p>
        </p:txBody>
      </p:sp>
      <p:sp>
        <p:nvSpPr>
          <p:cNvPr id="5" name="Line 26"/>
          <p:cNvSpPr>
            <a:spLocks noChangeShapeType="1"/>
          </p:cNvSpPr>
          <p:nvPr userDrawn="1"/>
        </p:nvSpPr>
        <p:spPr bwMode="auto">
          <a:xfrm>
            <a:off x="185051" y="1340688"/>
            <a:ext cx="8774310" cy="0"/>
          </a:xfrm>
          <a:prstGeom prst="line">
            <a:avLst/>
          </a:prstGeom>
          <a:noFill/>
          <a:ln w="3175">
            <a:solidFill>
              <a:schemeClr val="bg2"/>
            </a:solidFill>
            <a:prstDash val="solid"/>
            <a:round/>
            <a:headEnd/>
            <a:tailEnd/>
          </a:ln>
          <a:effectLst/>
        </p:spPr>
        <p:txBody>
          <a:bodyPr/>
          <a:lstStyle/>
          <a:p>
            <a:pPr>
              <a:defRPr/>
            </a:pPr>
            <a:endParaRPr lang="ja-JP" altLang="en-US" sz="1662" dirty="0">
              <a:solidFill>
                <a:prstClr val="black"/>
              </a:solidFill>
            </a:endParaRPr>
          </a:p>
        </p:txBody>
      </p:sp>
      <p:sp>
        <p:nvSpPr>
          <p:cNvPr id="13" name="テキスト プレースホルダー 12"/>
          <p:cNvSpPr>
            <a:spLocks noGrp="1"/>
          </p:cNvSpPr>
          <p:nvPr>
            <p:ph type="body" sz="quarter" idx="15"/>
          </p:nvPr>
        </p:nvSpPr>
        <p:spPr>
          <a:xfrm>
            <a:off x="184639" y="549275"/>
            <a:ext cx="8774723" cy="719138"/>
          </a:xfrm>
        </p:spPr>
        <p:txBody>
          <a:bodyPr anchor="b" anchorCtr="0"/>
          <a:lstStyle>
            <a:lvl1pPr marL="0" indent="0">
              <a:spcBef>
                <a:spcPts val="0"/>
              </a:spcBef>
              <a:buNone/>
              <a:defRPr sz="1846">
                <a:latin typeface="HGP創英角ｺﾞｼｯｸUB" panose="020B0900000000000000" pitchFamily="50" charset="-128"/>
                <a:ea typeface="HGP創英角ｺﾞｼｯｸUB" panose="020B0900000000000000" pitchFamily="50" charset="-128"/>
              </a:defRPr>
            </a:lvl1pPr>
            <a:lvl2pPr marL="348770" indent="0">
              <a:spcBef>
                <a:spcPts val="0"/>
              </a:spcBef>
              <a:buNone/>
              <a:defRPr sz="1846">
                <a:latin typeface="HGP創英角ｺﾞｼｯｸUB" panose="020B0900000000000000" pitchFamily="50" charset="-128"/>
                <a:ea typeface="HGP創英角ｺﾞｼｯｸUB" panose="020B0900000000000000" pitchFamily="50" charset="-128"/>
              </a:defRPr>
            </a:lvl2pPr>
            <a:lvl3pPr marL="697541" indent="0">
              <a:spcBef>
                <a:spcPts val="0"/>
              </a:spcBef>
              <a:buNone/>
              <a:defRPr sz="1846">
                <a:latin typeface="HGP創英角ｺﾞｼｯｸUB" panose="020B0900000000000000" pitchFamily="50" charset="-128"/>
                <a:ea typeface="HGP創英角ｺﾞｼｯｸUB" panose="020B0900000000000000" pitchFamily="50" charset="-128"/>
              </a:defRPr>
            </a:lvl3pPr>
            <a:lvl4pPr marL="1055103" indent="0">
              <a:spcBef>
                <a:spcPts val="0"/>
              </a:spcBef>
              <a:buNone/>
              <a:defRPr sz="1846">
                <a:latin typeface="HGP創英角ｺﾞｼｯｸUB" panose="020B0900000000000000" pitchFamily="50" charset="-128"/>
                <a:ea typeface="HGP創英角ｺﾞｼｯｸUB" panose="020B0900000000000000" pitchFamily="50" charset="-128"/>
              </a:defRPr>
            </a:lvl4pPr>
            <a:lvl5pPr marL="1408269" indent="0">
              <a:spcBef>
                <a:spcPts val="0"/>
              </a:spcBef>
              <a:buNone/>
              <a:defRPr sz="1846">
                <a:latin typeface="HGP創英角ｺﾞｼｯｸUB" panose="020B0900000000000000" pitchFamily="50" charset="-128"/>
                <a:ea typeface="HGP創英角ｺﾞｼｯｸUB" panose="020B0900000000000000" pitchFamily="50" charset="-128"/>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p:txBody>
      </p:sp>
      <p:sp>
        <p:nvSpPr>
          <p:cNvPr id="6" name="テキスト プレースホルダ 20"/>
          <p:cNvSpPr>
            <a:spLocks noGrp="1"/>
          </p:cNvSpPr>
          <p:nvPr>
            <p:ph type="body" sz="quarter" idx="16"/>
          </p:nvPr>
        </p:nvSpPr>
        <p:spPr>
          <a:xfrm>
            <a:off x="184224" y="1556740"/>
            <a:ext cx="8774723" cy="4967884"/>
          </a:xfrm>
          <a:prstGeom prst="rect">
            <a:avLst/>
          </a:prstGeom>
        </p:spPr>
        <p:txBody>
          <a:bodyPr/>
          <a:lstStyle>
            <a:lvl1pPr>
              <a:defRPr sz="1477">
                <a:latin typeface="+mn-lt"/>
                <a:ea typeface="+mn-ea"/>
              </a:defRPr>
            </a:lvl1pPr>
            <a:lvl2pPr>
              <a:defRPr sz="1292">
                <a:latin typeface="+mn-lt"/>
                <a:ea typeface="+mn-ea"/>
              </a:defRPr>
            </a:lvl2pPr>
            <a:lvl3pPr>
              <a:defRPr sz="1292">
                <a:latin typeface="+mn-lt"/>
                <a:ea typeface="+mj-ea"/>
              </a:defRPr>
            </a:lvl3pPr>
            <a:lvl4pPr>
              <a:defRPr sz="1108">
                <a:latin typeface="+mn-lt"/>
                <a:ea typeface="+mn-ea"/>
              </a:defRPr>
            </a:lvl4pPr>
            <a:lvl5pPr>
              <a:defRPr sz="1108">
                <a:latin typeface="+mn-lt"/>
              </a:defRPr>
            </a:lvl5p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Tree>
    <p:extLst>
      <p:ext uri="{BB962C8B-B14F-4D97-AF65-F5344CB8AC3E}">
        <p14:creationId xmlns:p14="http://schemas.microsoft.com/office/powerpoint/2010/main" val="192844987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標準（スペース大）">
    <p:spTree>
      <p:nvGrpSpPr>
        <p:cNvPr id="1" name=""/>
        <p:cNvGrpSpPr/>
        <p:nvPr/>
      </p:nvGrpSpPr>
      <p:grpSpPr>
        <a:xfrm>
          <a:off x="0" y="0"/>
          <a:ext cx="0" cy="0"/>
          <a:chOff x="0" y="0"/>
          <a:chExt cx="0" cy="0"/>
        </a:xfrm>
      </p:grpSpPr>
      <p:sp>
        <p:nvSpPr>
          <p:cNvPr id="4" name="Line 26"/>
          <p:cNvSpPr>
            <a:spLocks noChangeShapeType="1"/>
          </p:cNvSpPr>
          <p:nvPr userDrawn="1"/>
        </p:nvSpPr>
        <p:spPr bwMode="auto">
          <a:xfrm>
            <a:off x="185051" y="980728"/>
            <a:ext cx="8774310" cy="0"/>
          </a:xfrm>
          <a:prstGeom prst="line">
            <a:avLst/>
          </a:prstGeom>
          <a:noFill/>
          <a:ln w="3175">
            <a:solidFill>
              <a:schemeClr val="bg2"/>
            </a:solidFill>
            <a:prstDash val="solid"/>
            <a:round/>
            <a:headEnd/>
            <a:tailEnd/>
          </a:ln>
          <a:effectLst/>
        </p:spPr>
        <p:txBody>
          <a:bodyPr/>
          <a:lstStyle/>
          <a:p>
            <a:pPr>
              <a:defRPr/>
            </a:pPr>
            <a:endParaRPr lang="ja-JP" altLang="en-US" sz="1662" dirty="0">
              <a:solidFill>
                <a:prstClr val="black"/>
              </a:solidFill>
            </a:endParaRPr>
          </a:p>
        </p:txBody>
      </p:sp>
      <p:grpSp>
        <p:nvGrpSpPr>
          <p:cNvPr id="5" name="グループ化 4"/>
          <p:cNvGrpSpPr/>
          <p:nvPr userDrawn="1"/>
        </p:nvGrpSpPr>
        <p:grpSpPr>
          <a:xfrm>
            <a:off x="185052" y="6597353"/>
            <a:ext cx="328603" cy="179051"/>
            <a:chOff x="9061509" y="188968"/>
            <a:chExt cx="572011" cy="287704"/>
          </a:xfrm>
          <a:solidFill>
            <a:schemeClr val="accent6"/>
          </a:solidFill>
        </p:grpSpPr>
        <p:sp>
          <p:nvSpPr>
            <p:cNvPr id="6" name="Freeform 290"/>
            <p:cNvSpPr>
              <a:spLocks noChangeAspect="1"/>
            </p:cNvSpPr>
            <p:nvPr/>
          </p:nvSpPr>
          <p:spPr bwMode="auto">
            <a:xfrm>
              <a:off x="9556942" y="190128"/>
              <a:ext cx="76578" cy="285384"/>
            </a:xfrm>
            <a:custGeom>
              <a:avLst/>
              <a:gdLst/>
              <a:ahLst/>
              <a:cxnLst>
                <a:cxn ang="0">
                  <a:pos x="132" y="0"/>
                </a:cxn>
                <a:cxn ang="0">
                  <a:pos x="0" y="0"/>
                </a:cxn>
                <a:cxn ang="0">
                  <a:pos x="0" y="0"/>
                </a:cxn>
                <a:cxn ang="0">
                  <a:pos x="5" y="121"/>
                </a:cxn>
                <a:cxn ang="0">
                  <a:pos x="7" y="183"/>
                </a:cxn>
                <a:cxn ang="0">
                  <a:pos x="8" y="246"/>
                </a:cxn>
                <a:cxn ang="0">
                  <a:pos x="8" y="246"/>
                </a:cxn>
                <a:cxn ang="0">
                  <a:pos x="7" y="310"/>
                </a:cxn>
                <a:cxn ang="0">
                  <a:pos x="5" y="372"/>
                </a:cxn>
                <a:cxn ang="0">
                  <a:pos x="0" y="492"/>
                </a:cxn>
                <a:cxn ang="0">
                  <a:pos x="132" y="492"/>
                </a:cxn>
                <a:cxn ang="0">
                  <a:pos x="132" y="492"/>
                </a:cxn>
                <a:cxn ang="0">
                  <a:pos x="127" y="372"/>
                </a:cxn>
                <a:cxn ang="0">
                  <a:pos x="124" y="310"/>
                </a:cxn>
                <a:cxn ang="0">
                  <a:pos x="124" y="246"/>
                </a:cxn>
                <a:cxn ang="0">
                  <a:pos x="124" y="246"/>
                </a:cxn>
                <a:cxn ang="0">
                  <a:pos x="124" y="183"/>
                </a:cxn>
                <a:cxn ang="0">
                  <a:pos x="127" y="121"/>
                </a:cxn>
                <a:cxn ang="0">
                  <a:pos x="132" y="0"/>
                </a:cxn>
                <a:cxn ang="0">
                  <a:pos x="132" y="0"/>
                </a:cxn>
              </a:cxnLst>
              <a:rect l="0" t="0" r="r" b="b"/>
              <a:pathLst>
                <a:path w="132" h="492">
                  <a:moveTo>
                    <a:pt x="132" y="0"/>
                  </a:moveTo>
                  <a:lnTo>
                    <a:pt x="0" y="0"/>
                  </a:lnTo>
                  <a:lnTo>
                    <a:pt x="0" y="0"/>
                  </a:lnTo>
                  <a:lnTo>
                    <a:pt x="5" y="121"/>
                  </a:lnTo>
                  <a:lnTo>
                    <a:pt x="7" y="183"/>
                  </a:lnTo>
                  <a:lnTo>
                    <a:pt x="8" y="246"/>
                  </a:lnTo>
                  <a:lnTo>
                    <a:pt x="8" y="246"/>
                  </a:lnTo>
                  <a:lnTo>
                    <a:pt x="7" y="310"/>
                  </a:lnTo>
                  <a:lnTo>
                    <a:pt x="5" y="372"/>
                  </a:lnTo>
                  <a:lnTo>
                    <a:pt x="0" y="492"/>
                  </a:lnTo>
                  <a:lnTo>
                    <a:pt x="132" y="492"/>
                  </a:lnTo>
                  <a:lnTo>
                    <a:pt x="132" y="492"/>
                  </a:lnTo>
                  <a:lnTo>
                    <a:pt x="127" y="372"/>
                  </a:lnTo>
                  <a:lnTo>
                    <a:pt x="124" y="310"/>
                  </a:lnTo>
                  <a:lnTo>
                    <a:pt x="124" y="246"/>
                  </a:lnTo>
                  <a:lnTo>
                    <a:pt x="124" y="246"/>
                  </a:lnTo>
                  <a:lnTo>
                    <a:pt x="124" y="183"/>
                  </a:lnTo>
                  <a:lnTo>
                    <a:pt x="127" y="121"/>
                  </a:lnTo>
                  <a:lnTo>
                    <a:pt x="132" y="0"/>
                  </a:lnTo>
                  <a:lnTo>
                    <a:pt x="132" y="0"/>
                  </a:lnTo>
                  <a:close/>
                </a:path>
              </a:pathLst>
            </a:custGeom>
            <a:grpFill/>
            <a:ln w="9525">
              <a:noFill/>
              <a:round/>
              <a:headEnd/>
              <a:tailEnd/>
            </a:ln>
          </p:spPr>
          <p:txBody>
            <a:bodyPr/>
            <a:lstStyle/>
            <a:p>
              <a:pPr>
                <a:defRPr/>
              </a:pPr>
              <a:endParaRPr lang="ja-JP" altLang="en-US" sz="1662" dirty="0">
                <a:solidFill>
                  <a:prstClr val="black"/>
                </a:solidFill>
              </a:endParaRPr>
            </a:p>
          </p:txBody>
        </p:sp>
        <p:sp>
          <p:nvSpPr>
            <p:cNvPr id="7" name="Freeform 291"/>
            <p:cNvSpPr>
              <a:spLocks noChangeAspect="1"/>
            </p:cNvSpPr>
            <p:nvPr/>
          </p:nvSpPr>
          <p:spPr bwMode="auto">
            <a:xfrm>
              <a:off x="9061509" y="188968"/>
              <a:ext cx="488472" cy="287704"/>
            </a:xfrm>
            <a:custGeom>
              <a:avLst/>
              <a:gdLst/>
              <a:ahLst/>
              <a:cxnLst>
                <a:cxn ang="0">
                  <a:pos x="670" y="265"/>
                </a:cxn>
                <a:cxn ang="0">
                  <a:pos x="719" y="240"/>
                </a:cxn>
                <a:cxn ang="0">
                  <a:pos x="757" y="208"/>
                </a:cxn>
                <a:cxn ang="0">
                  <a:pos x="780" y="168"/>
                </a:cxn>
                <a:cxn ang="0">
                  <a:pos x="786" y="148"/>
                </a:cxn>
                <a:cxn ang="0">
                  <a:pos x="788" y="127"/>
                </a:cxn>
                <a:cxn ang="0">
                  <a:pos x="788" y="115"/>
                </a:cxn>
                <a:cxn ang="0">
                  <a:pos x="784" y="92"/>
                </a:cxn>
                <a:cxn ang="0">
                  <a:pos x="776" y="72"/>
                </a:cxn>
                <a:cxn ang="0">
                  <a:pos x="765" y="54"/>
                </a:cxn>
                <a:cxn ang="0">
                  <a:pos x="757" y="46"/>
                </a:cxn>
                <a:cxn ang="0">
                  <a:pos x="724" y="22"/>
                </a:cxn>
                <a:cxn ang="0">
                  <a:pos x="683" y="8"/>
                </a:cxn>
                <a:cxn ang="0">
                  <a:pos x="637" y="2"/>
                </a:cxn>
                <a:cxn ang="0">
                  <a:pos x="586" y="0"/>
                </a:cxn>
                <a:cxn ang="0">
                  <a:pos x="529" y="2"/>
                </a:cxn>
                <a:cxn ang="0">
                  <a:pos x="413" y="5"/>
                </a:cxn>
                <a:cxn ang="0">
                  <a:pos x="364" y="5"/>
                </a:cxn>
                <a:cxn ang="0">
                  <a:pos x="372" y="167"/>
                </a:cxn>
                <a:cxn ang="0">
                  <a:pos x="373" y="313"/>
                </a:cxn>
                <a:cxn ang="0">
                  <a:pos x="311" y="242"/>
                </a:cxn>
                <a:cxn ang="0">
                  <a:pos x="187" y="86"/>
                </a:cxn>
                <a:cxn ang="0">
                  <a:pos x="0" y="5"/>
                </a:cxn>
                <a:cxn ang="0">
                  <a:pos x="7" y="126"/>
                </a:cxn>
                <a:cxn ang="0">
                  <a:pos x="10" y="251"/>
                </a:cxn>
                <a:cxn ang="0">
                  <a:pos x="8" y="315"/>
                </a:cxn>
                <a:cxn ang="0">
                  <a:pos x="0" y="497"/>
                </a:cxn>
                <a:cxn ang="0">
                  <a:pos x="107" y="497"/>
                </a:cxn>
                <a:cxn ang="0">
                  <a:pos x="97" y="319"/>
                </a:cxn>
                <a:cxn ang="0">
                  <a:pos x="95" y="165"/>
                </a:cxn>
                <a:cxn ang="0">
                  <a:pos x="162" y="242"/>
                </a:cxn>
                <a:cxn ang="0">
                  <a:pos x="299" y="410"/>
                </a:cxn>
                <a:cxn ang="0">
                  <a:pos x="362" y="497"/>
                </a:cxn>
                <a:cxn ang="0">
                  <a:pos x="473" y="497"/>
                </a:cxn>
                <a:cxn ang="0">
                  <a:pos x="467" y="315"/>
                </a:cxn>
                <a:cxn ang="0">
                  <a:pos x="465" y="251"/>
                </a:cxn>
                <a:cxn ang="0">
                  <a:pos x="468" y="68"/>
                </a:cxn>
                <a:cxn ang="0">
                  <a:pos x="502" y="67"/>
                </a:cxn>
                <a:cxn ang="0">
                  <a:pos x="543" y="67"/>
                </a:cxn>
                <a:cxn ang="0">
                  <a:pos x="591" y="72"/>
                </a:cxn>
                <a:cxn ang="0">
                  <a:pos x="618" y="84"/>
                </a:cxn>
                <a:cxn ang="0">
                  <a:pos x="630" y="94"/>
                </a:cxn>
                <a:cxn ang="0">
                  <a:pos x="643" y="113"/>
                </a:cxn>
                <a:cxn ang="0">
                  <a:pos x="649" y="145"/>
                </a:cxn>
                <a:cxn ang="0">
                  <a:pos x="648" y="154"/>
                </a:cxn>
                <a:cxn ang="0">
                  <a:pos x="643" y="175"/>
                </a:cxn>
                <a:cxn ang="0">
                  <a:pos x="634" y="192"/>
                </a:cxn>
                <a:cxn ang="0">
                  <a:pos x="618" y="208"/>
                </a:cxn>
                <a:cxn ang="0">
                  <a:pos x="589" y="227"/>
                </a:cxn>
                <a:cxn ang="0">
                  <a:pos x="542" y="245"/>
                </a:cxn>
                <a:cxn ang="0">
                  <a:pos x="515" y="253"/>
                </a:cxn>
                <a:cxn ang="0">
                  <a:pos x="603" y="370"/>
                </a:cxn>
                <a:cxn ang="0">
                  <a:pos x="689" y="497"/>
                </a:cxn>
                <a:cxn ang="0">
                  <a:pos x="843" y="497"/>
                </a:cxn>
                <a:cxn ang="0">
                  <a:pos x="707" y="318"/>
                </a:cxn>
                <a:cxn ang="0">
                  <a:pos x="670" y="265"/>
                </a:cxn>
              </a:cxnLst>
              <a:rect l="0" t="0" r="r" b="b"/>
              <a:pathLst>
                <a:path w="843" h="497">
                  <a:moveTo>
                    <a:pt x="670" y="265"/>
                  </a:moveTo>
                  <a:lnTo>
                    <a:pt x="670" y="265"/>
                  </a:lnTo>
                  <a:lnTo>
                    <a:pt x="697" y="254"/>
                  </a:lnTo>
                  <a:lnTo>
                    <a:pt x="719" y="240"/>
                  </a:lnTo>
                  <a:lnTo>
                    <a:pt x="740" y="226"/>
                  </a:lnTo>
                  <a:lnTo>
                    <a:pt x="757" y="208"/>
                  </a:lnTo>
                  <a:lnTo>
                    <a:pt x="770" y="189"/>
                  </a:lnTo>
                  <a:lnTo>
                    <a:pt x="780" y="168"/>
                  </a:lnTo>
                  <a:lnTo>
                    <a:pt x="784" y="159"/>
                  </a:lnTo>
                  <a:lnTo>
                    <a:pt x="786" y="148"/>
                  </a:lnTo>
                  <a:lnTo>
                    <a:pt x="788" y="138"/>
                  </a:lnTo>
                  <a:lnTo>
                    <a:pt x="788" y="127"/>
                  </a:lnTo>
                  <a:lnTo>
                    <a:pt x="788" y="127"/>
                  </a:lnTo>
                  <a:lnTo>
                    <a:pt x="788" y="115"/>
                  </a:lnTo>
                  <a:lnTo>
                    <a:pt x="786" y="103"/>
                  </a:lnTo>
                  <a:lnTo>
                    <a:pt x="784" y="92"/>
                  </a:lnTo>
                  <a:lnTo>
                    <a:pt x="781" y="81"/>
                  </a:lnTo>
                  <a:lnTo>
                    <a:pt x="776" y="72"/>
                  </a:lnTo>
                  <a:lnTo>
                    <a:pt x="770" y="62"/>
                  </a:lnTo>
                  <a:lnTo>
                    <a:pt x="765" y="54"/>
                  </a:lnTo>
                  <a:lnTo>
                    <a:pt x="757" y="46"/>
                  </a:lnTo>
                  <a:lnTo>
                    <a:pt x="757" y="46"/>
                  </a:lnTo>
                  <a:lnTo>
                    <a:pt x="742" y="32"/>
                  </a:lnTo>
                  <a:lnTo>
                    <a:pt x="724" y="22"/>
                  </a:lnTo>
                  <a:lnTo>
                    <a:pt x="705" y="14"/>
                  </a:lnTo>
                  <a:lnTo>
                    <a:pt x="683" y="8"/>
                  </a:lnTo>
                  <a:lnTo>
                    <a:pt x="661" y="5"/>
                  </a:lnTo>
                  <a:lnTo>
                    <a:pt x="637" y="2"/>
                  </a:lnTo>
                  <a:lnTo>
                    <a:pt x="611" y="2"/>
                  </a:lnTo>
                  <a:lnTo>
                    <a:pt x="586" y="0"/>
                  </a:lnTo>
                  <a:lnTo>
                    <a:pt x="586" y="0"/>
                  </a:lnTo>
                  <a:lnTo>
                    <a:pt x="529" y="2"/>
                  </a:lnTo>
                  <a:lnTo>
                    <a:pt x="470" y="3"/>
                  </a:lnTo>
                  <a:lnTo>
                    <a:pt x="413" y="5"/>
                  </a:lnTo>
                  <a:lnTo>
                    <a:pt x="364" y="5"/>
                  </a:lnTo>
                  <a:lnTo>
                    <a:pt x="364" y="5"/>
                  </a:lnTo>
                  <a:lnTo>
                    <a:pt x="368" y="86"/>
                  </a:lnTo>
                  <a:lnTo>
                    <a:pt x="372" y="167"/>
                  </a:lnTo>
                  <a:lnTo>
                    <a:pt x="373" y="243"/>
                  </a:lnTo>
                  <a:lnTo>
                    <a:pt x="373" y="313"/>
                  </a:lnTo>
                  <a:lnTo>
                    <a:pt x="373" y="313"/>
                  </a:lnTo>
                  <a:lnTo>
                    <a:pt x="311" y="242"/>
                  </a:lnTo>
                  <a:lnTo>
                    <a:pt x="249" y="165"/>
                  </a:lnTo>
                  <a:lnTo>
                    <a:pt x="187" y="86"/>
                  </a:lnTo>
                  <a:lnTo>
                    <a:pt x="129" y="5"/>
                  </a:lnTo>
                  <a:lnTo>
                    <a:pt x="0" y="5"/>
                  </a:lnTo>
                  <a:lnTo>
                    <a:pt x="0" y="5"/>
                  </a:lnTo>
                  <a:lnTo>
                    <a:pt x="7" y="126"/>
                  </a:lnTo>
                  <a:lnTo>
                    <a:pt x="8" y="188"/>
                  </a:lnTo>
                  <a:lnTo>
                    <a:pt x="10" y="251"/>
                  </a:lnTo>
                  <a:lnTo>
                    <a:pt x="10" y="251"/>
                  </a:lnTo>
                  <a:lnTo>
                    <a:pt x="8" y="315"/>
                  </a:lnTo>
                  <a:lnTo>
                    <a:pt x="7" y="377"/>
                  </a:lnTo>
                  <a:lnTo>
                    <a:pt x="0" y="497"/>
                  </a:lnTo>
                  <a:lnTo>
                    <a:pt x="107" y="497"/>
                  </a:lnTo>
                  <a:lnTo>
                    <a:pt x="107" y="497"/>
                  </a:lnTo>
                  <a:lnTo>
                    <a:pt x="100" y="408"/>
                  </a:lnTo>
                  <a:lnTo>
                    <a:pt x="97" y="319"/>
                  </a:lnTo>
                  <a:lnTo>
                    <a:pt x="95" y="238"/>
                  </a:lnTo>
                  <a:lnTo>
                    <a:pt x="95" y="165"/>
                  </a:lnTo>
                  <a:lnTo>
                    <a:pt x="95" y="165"/>
                  </a:lnTo>
                  <a:lnTo>
                    <a:pt x="162" y="242"/>
                  </a:lnTo>
                  <a:lnTo>
                    <a:pt x="230" y="324"/>
                  </a:lnTo>
                  <a:lnTo>
                    <a:pt x="299" y="410"/>
                  </a:lnTo>
                  <a:lnTo>
                    <a:pt x="330" y="454"/>
                  </a:lnTo>
                  <a:lnTo>
                    <a:pt x="362" y="497"/>
                  </a:lnTo>
                  <a:lnTo>
                    <a:pt x="473" y="497"/>
                  </a:lnTo>
                  <a:lnTo>
                    <a:pt x="473" y="497"/>
                  </a:lnTo>
                  <a:lnTo>
                    <a:pt x="468" y="377"/>
                  </a:lnTo>
                  <a:lnTo>
                    <a:pt x="467" y="315"/>
                  </a:lnTo>
                  <a:lnTo>
                    <a:pt x="465" y="251"/>
                  </a:lnTo>
                  <a:lnTo>
                    <a:pt x="465" y="251"/>
                  </a:lnTo>
                  <a:lnTo>
                    <a:pt x="465" y="159"/>
                  </a:lnTo>
                  <a:lnTo>
                    <a:pt x="468" y="68"/>
                  </a:lnTo>
                  <a:lnTo>
                    <a:pt x="468" y="68"/>
                  </a:lnTo>
                  <a:lnTo>
                    <a:pt x="502" y="67"/>
                  </a:lnTo>
                  <a:lnTo>
                    <a:pt x="543" y="67"/>
                  </a:lnTo>
                  <a:lnTo>
                    <a:pt x="543" y="67"/>
                  </a:lnTo>
                  <a:lnTo>
                    <a:pt x="568" y="68"/>
                  </a:lnTo>
                  <a:lnTo>
                    <a:pt x="591" y="72"/>
                  </a:lnTo>
                  <a:lnTo>
                    <a:pt x="610" y="80"/>
                  </a:lnTo>
                  <a:lnTo>
                    <a:pt x="618" y="84"/>
                  </a:lnTo>
                  <a:lnTo>
                    <a:pt x="624" y="89"/>
                  </a:lnTo>
                  <a:lnTo>
                    <a:pt x="630" y="94"/>
                  </a:lnTo>
                  <a:lnTo>
                    <a:pt x="635" y="100"/>
                  </a:lnTo>
                  <a:lnTo>
                    <a:pt x="643" y="113"/>
                  </a:lnTo>
                  <a:lnTo>
                    <a:pt x="648" y="127"/>
                  </a:lnTo>
                  <a:lnTo>
                    <a:pt x="649" y="145"/>
                  </a:lnTo>
                  <a:lnTo>
                    <a:pt x="649" y="145"/>
                  </a:lnTo>
                  <a:lnTo>
                    <a:pt x="648" y="154"/>
                  </a:lnTo>
                  <a:lnTo>
                    <a:pt x="646" y="165"/>
                  </a:lnTo>
                  <a:lnTo>
                    <a:pt x="643" y="175"/>
                  </a:lnTo>
                  <a:lnTo>
                    <a:pt x="638" y="184"/>
                  </a:lnTo>
                  <a:lnTo>
                    <a:pt x="634" y="192"/>
                  </a:lnTo>
                  <a:lnTo>
                    <a:pt x="626" y="200"/>
                  </a:lnTo>
                  <a:lnTo>
                    <a:pt x="618" y="208"/>
                  </a:lnTo>
                  <a:lnTo>
                    <a:pt x="610" y="215"/>
                  </a:lnTo>
                  <a:lnTo>
                    <a:pt x="589" y="227"/>
                  </a:lnTo>
                  <a:lnTo>
                    <a:pt x="567" y="237"/>
                  </a:lnTo>
                  <a:lnTo>
                    <a:pt x="542" y="245"/>
                  </a:lnTo>
                  <a:lnTo>
                    <a:pt x="515" y="253"/>
                  </a:lnTo>
                  <a:lnTo>
                    <a:pt x="515" y="253"/>
                  </a:lnTo>
                  <a:lnTo>
                    <a:pt x="557" y="308"/>
                  </a:lnTo>
                  <a:lnTo>
                    <a:pt x="603" y="370"/>
                  </a:lnTo>
                  <a:lnTo>
                    <a:pt x="648" y="435"/>
                  </a:lnTo>
                  <a:lnTo>
                    <a:pt x="689" y="497"/>
                  </a:lnTo>
                  <a:lnTo>
                    <a:pt x="843" y="497"/>
                  </a:lnTo>
                  <a:lnTo>
                    <a:pt x="843" y="497"/>
                  </a:lnTo>
                  <a:lnTo>
                    <a:pt x="748" y="375"/>
                  </a:lnTo>
                  <a:lnTo>
                    <a:pt x="707" y="318"/>
                  </a:lnTo>
                  <a:lnTo>
                    <a:pt x="670" y="265"/>
                  </a:lnTo>
                  <a:lnTo>
                    <a:pt x="670" y="265"/>
                  </a:lnTo>
                  <a:close/>
                </a:path>
              </a:pathLst>
            </a:custGeom>
            <a:grpFill/>
            <a:ln w="9525">
              <a:noFill/>
              <a:round/>
              <a:headEnd/>
              <a:tailEnd/>
            </a:ln>
          </p:spPr>
          <p:txBody>
            <a:bodyPr/>
            <a:lstStyle/>
            <a:p>
              <a:pPr>
                <a:defRPr/>
              </a:pPr>
              <a:endParaRPr lang="ja-JP" altLang="en-US" sz="1662" dirty="0">
                <a:solidFill>
                  <a:prstClr val="black"/>
                </a:solidFill>
              </a:endParaRPr>
            </a:p>
          </p:txBody>
        </p:sp>
      </p:grpSp>
      <p:sp>
        <p:nvSpPr>
          <p:cNvPr id="8" name="テキスト ボックス 7"/>
          <p:cNvSpPr txBox="1"/>
          <p:nvPr userDrawn="1"/>
        </p:nvSpPr>
        <p:spPr>
          <a:xfrm>
            <a:off x="583844" y="6597352"/>
            <a:ext cx="3256977" cy="205890"/>
          </a:xfrm>
          <a:prstGeom prst="rect">
            <a:avLst/>
          </a:prstGeom>
          <a:noFill/>
        </p:spPr>
        <p:txBody>
          <a:bodyPr wrap="square" lIns="0" rIns="0" rtlCol="0">
            <a:spAutoFit/>
          </a:bodyPr>
          <a:lstStyle/>
          <a:p>
            <a:pPr>
              <a:defRPr/>
            </a:pPr>
            <a:r>
              <a:rPr kumimoji="0" lang="en-US" altLang="ja-JP" sz="738" dirty="0">
                <a:solidFill>
                  <a:srgbClr val="000000"/>
                </a:solidFill>
                <a:cs typeface="Arial" panose="020B0604020202020204" pitchFamily="34" charset="0"/>
              </a:rPr>
              <a:t>Copyright</a:t>
            </a:r>
            <a:r>
              <a:rPr kumimoji="0" lang="ja-JP" altLang="en-US" sz="738" dirty="0">
                <a:solidFill>
                  <a:srgbClr val="000000"/>
                </a:solidFill>
                <a:cs typeface="Arial" panose="020B0604020202020204" pitchFamily="34" charset="0"/>
              </a:rPr>
              <a:t>（</a:t>
            </a:r>
            <a:r>
              <a:rPr kumimoji="0" lang="en-US" altLang="ja-JP" sz="738" dirty="0">
                <a:solidFill>
                  <a:srgbClr val="000000"/>
                </a:solidFill>
                <a:cs typeface="Arial" panose="020B0604020202020204" pitchFamily="34" charset="0"/>
              </a:rPr>
              <a:t>C</a:t>
            </a:r>
            <a:r>
              <a:rPr kumimoji="0" lang="ja-JP" altLang="en-US" sz="738" dirty="0">
                <a:solidFill>
                  <a:srgbClr val="000000"/>
                </a:solidFill>
                <a:cs typeface="Arial" panose="020B0604020202020204" pitchFamily="34" charset="0"/>
              </a:rPr>
              <a:t>） </a:t>
            </a:r>
            <a:r>
              <a:rPr kumimoji="0" lang="en-US" altLang="ja-JP" sz="738" dirty="0">
                <a:solidFill>
                  <a:srgbClr val="000000"/>
                </a:solidFill>
                <a:cs typeface="Arial" panose="020B0604020202020204" pitchFamily="34" charset="0"/>
              </a:rPr>
              <a:t>Nomura Research Institute, Ltd. All rights reserved.</a:t>
            </a:r>
          </a:p>
        </p:txBody>
      </p:sp>
      <p:sp>
        <p:nvSpPr>
          <p:cNvPr id="9" name="テキスト ボックス 8"/>
          <p:cNvSpPr txBox="1"/>
          <p:nvPr userDrawn="1"/>
        </p:nvSpPr>
        <p:spPr>
          <a:xfrm>
            <a:off x="8227791" y="6581002"/>
            <a:ext cx="664689" cy="262829"/>
          </a:xfrm>
          <a:prstGeom prst="rect">
            <a:avLst/>
          </a:prstGeom>
          <a:noFill/>
        </p:spPr>
        <p:txBody>
          <a:bodyPr wrap="square" lIns="0" rIns="0" rtlCol="0">
            <a:spAutoFit/>
          </a:bodyPr>
          <a:lstStyle/>
          <a:p>
            <a:pPr algn="r"/>
            <a:fld id="{6DD9FF53-5E75-4890-BA22-699EFFF134BB}" type="slidenum">
              <a:rPr lang="ja-JP" altLang="en-US" sz="1108">
                <a:solidFill>
                  <a:prstClr val="black"/>
                </a:solidFill>
              </a:rPr>
              <a:pPr algn="r"/>
              <a:t>‹#›</a:t>
            </a:fld>
            <a:endParaRPr lang="ja-JP" altLang="en-US" sz="1108" dirty="0">
              <a:solidFill>
                <a:prstClr val="black"/>
              </a:solidFill>
            </a:endParaRPr>
          </a:p>
        </p:txBody>
      </p:sp>
      <p:sp>
        <p:nvSpPr>
          <p:cNvPr id="11" name="タイトル 7"/>
          <p:cNvSpPr>
            <a:spLocks noGrp="1"/>
          </p:cNvSpPr>
          <p:nvPr>
            <p:ph type="title"/>
          </p:nvPr>
        </p:nvSpPr>
        <p:spPr>
          <a:xfrm>
            <a:off x="185051" y="188550"/>
            <a:ext cx="8773897" cy="360050"/>
          </a:xfrm>
        </p:spPr>
        <p:txBody>
          <a:bodyPr>
            <a:normAutofit/>
          </a:bodyPr>
          <a:lstStyle>
            <a:lvl1pPr>
              <a:defRPr sz="1292"/>
            </a:lvl1pPr>
          </a:lstStyle>
          <a:p>
            <a:r>
              <a:rPr kumimoji="1" lang="ja-JP" altLang="en-US" dirty="0" smtClean="0"/>
              <a:t>マスタ タイトルの書式設定</a:t>
            </a:r>
            <a:endParaRPr kumimoji="1" lang="ja-JP" altLang="en-US" dirty="0"/>
          </a:p>
        </p:txBody>
      </p:sp>
      <p:sp>
        <p:nvSpPr>
          <p:cNvPr id="12" name="テキスト プレースホルダー 12"/>
          <p:cNvSpPr>
            <a:spLocks noGrp="1"/>
          </p:cNvSpPr>
          <p:nvPr>
            <p:ph type="body" sz="quarter" idx="15"/>
          </p:nvPr>
        </p:nvSpPr>
        <p:spPr>
          <a:xfrm>
            <a:off x="184639" y="549276"/>
            <a:ext cx="8774723" cy="359445"/>
          </a:xfrm>
        </p:spPr>
        <p:txBody>
          <a:bodyPr anchor="b" anchorCtr="0"/>
          <a:lstStyle>
            <a:lvl1pPr marL="0" indent="0">
              <a:spcBef>
                <a:spcPts val="0"/>
              </a:spcBef>
              <a:buNone/>
              <a:defRPr sz="1846">
                <a:latin typeface="HGP創英角ｺﾞｼｯｸUB" panose="020B0900000000000000" pitchFamily="50" charset="-128"/>
                <a:ea typeface="HGP創英角ｺﾞｼｯｸUB" panose="020B0900000000000000" pitchFamily="50" charset="-128"/>
              </a:defRPr>
            </a:lvl1pPr>
            <a:lvl2pPr marL="348770" indent="0">
              <a:spcBef>
                <a:spcPts val="0"/>
              </a:spcBef>
              <a:buNone/>
              <a:defRPr sz="1846">
                <a:latin typeface="HGP創英角ｺﾞｼｯｸUB" panose="020B0900000000000000" pitchFamily="50" charset="-128"/>
                <a:ea typeface="HGP創英角ｺﾞｼｯｸUB" panose="020B0900000000000000" pitchFamily="50" charset="-128"/>
              </a:defRPr>
            </a:lvl2pPr>
            <a:lvl3pPr marL="697541" indent="0">
              <a:spcBef>
                <a:spcPts val="0"/>
              </a:spcBef>
              <a:buNone/>
              <a:defRPr sz="1846">
                <a:latin typeface="HGP創英角ｺﾞｼｯｸUB" panose="020B0900000000000000" pitchFamily="50" charset="-128"/>
                <a:ea typeface="HGP創英角ｺﾞｼｯｸUB" panose="020B0900000000000000" pitchFamily="50" charset="-128"/>
              </a:defRPr>
            </a:lvl3pPr>
            <a:lvl4pPr marL="1055103" indent="0">
              <a:spcBef>
                <a:spcPts val="0"/>
              </a:spcBef>
              <a:buNone/>
              <a:defRPr sz="1846">
                <a:latin typeface="HGP創英角ｺﾞｼｯｸUB" panose="020B0900000000000000" pitchFamily="50" charset="-128"/>
                <a:ea typeface="HGP創英角ｺﾞｼｯｸUB" panose="020B0900000000000000" pitchFamily="50" charset="-128"/>
              </a:defRPr>
            </a:lvl4pPr>
            <a:lvl5pPr marL="1408269" indent="0">
              <a:spcBef>
                <a:spcPts val="0"/>
              </a:spcBef>
              <a:buNone/>
              <a:defRPr sz="1846">
                <a:latin typeface="HGP創英角ｺﾞｼｯｸUB" panose="020B0900000000000000" pitchFamily="50" charset="-128"/>
                <a:ea typeface="HGP創英角ｺﾞｼｯｸUB" panose="020B0900000000000000" pitchFamily="50" charset="-128"/>
              </a:defRPr>
            </a:lvl5pPr>
          </a:lstStyle>
          <a:p>
            <a:pPr lvl="0"/>
            <a:r>
              <a:rPr kumimoji="1" lang="ja-JP" altLang="en-US" dirty="0" smtClean="0"/>
              <a:t>マスター テキストの書式設定</a:t>
            </a:r>
          </a:p>
        </p:txBody>
      </p:sp>
      <p:sp>
        <p:nvSpPr>
          <p:cNvPr id="13" name="テキスト プレースホルダ 20"/>
          <p:cNvSpPr>
            <a:spLocks noGrp="1"/>
          </p:cNvSpPr>
          <p:nvPr>
            <p:ph type="body" sz="quarter" idx="16"/>
          </p:nvPr>
        </p:nvSpPr>
        <p:spPr>
          <a:xfrm>
            <a:off x="184348" y="1126926"/>
            <a:ext cx="8774723" cy="5327871"/>
          </a:xfrm>
          <a:prstGeom prst="rect">
            <a:avLst/>
          </a:prstGeom>
        </p:spPr>
        <p:txBody>
          <a:bodyPr/>
          <a:lstStyle>
            <a:lvl1pPr>
              <a:defRPr sz="1477">
                <a:latin typeface="+mn-lt"/>
                <a:ea typeface="+mn-ea"/>
              </a:defRPr>
            </a:lvl1pPr>
            <a:lvl2pPr>
              <a:defRPr sz="1292">
                <a:latin typeface="+mn-lt"/>
                <a:ea typeface="+mn-ea"/>
              </a:defRPr>
            </a:lvl2pPr>
            <a:lvl3pPr>
              <a:defRPr sz="1292">
                <a:latin typeface="+mn-lt"/>
                <a:ea typeface="+mj-ea"/>
              </a:defRPr>
            </a:lvl3pPr>
            <a:lvl4pPr>
              <a:defRPr sz="1108">
                <a:latin typeface="+mn-lt"/>
                <a:ea typeface="+mn-ea"/>
              </a:defRPr>
            </a:lvl4pPr>
            <a:lvl5pPr>
              <a:defRPr sz="1108">
                <a:latin typeface="+mn-lt"/>
              </a:defRPr>
            </a:lvl5p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Tree>
    <p:extLst>
      <p:ext uri="{BB962C8B-B14F-4D97-AF65-F5344CB8AC3E}">
        <p14:creationId xmlns:p14="http://schemas.microsoft.com/office/powerpoint/2010/main" val="58576286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4" name="タイトル 7"/>
          <p:cNvSpPr>
            <a:spLocks noGrp="1"/>
          </p:cNvSpPr>
          <p:nvPr>
            <p:ph type="title"/>
          </p:nvPr>
        </p:nvSpPr>
        <p:spPr>
          <a:xfrm>
            <a:off x="185051" y="188550"/>
            <a:ext cx="8773897" cy="360050"/>
          </a:xfrm>
        </p:spPr>
        <p:txBody>
          <a:bodyPr>
            <a:normAutofit/>
          </a:bodyPr>
          <a:lstStyle>
            <a:lvl1pPr>
              <a:defRPr sz="1292"/>
            </a:lvl1pPr>
          </a:lstStyle>
          <a:p>
            <a:r>
              <a:rPr kumimoji="1" lang="ja-JP" altLang="en-US" dirty="0" smtClean="0"/>
              <a:t>マスタ タイトルの書式設定</a:t>
            </a:r>
            <a:endParaRPr kumimoji="1" lang="ja-JP" altLang="en-US" dirty="0"/>
          </a:p>
        </p:txBody>
      </p:sp>
      <p:sp>
        <p:nvSpPr>
          <p:cNvPr id="5" name="テキスト プレースホルダー 12"/>
          <p:cNvSpPr>
            <a:spLocks noGrp="1"/>
          </p:cNvSpPr>
          <p:nvPr>
            <p:ph type="body" sz="quarter" idx="15"/>
          </p:nvPr>
        </p:nvSpPr>
        <p:spPr>
          <a:xfrm>
            <a:off x="184639" y="549275"/>
            <a:ext cx="8774723" cy="719138"/>
          </a:xfrm>
        </p:spPr>
        <p:txBody>
          <a:bodyPr anchor="b" anchorCtr="0"/>
          <a:lstStyle>
            <a:lvl1pPr marL="0" indent="0">
              <a:spcBef>
                <a:spcPts val="0"/>
              </a:spcBef>
              <a:buNone/>
              <a:defRPr sz="1846">
                <a:latin typeface="HGP創英角ｺﾞｼｯｸUB" panose="020B0900000000000000" pitchFamily="50" charset="-128"/>
                <a:ea typeface="HGP創英角ｺﾞｼｯｸUB" panose="020B0900000000000000" pitchFamily="50" charset="-128"/>
              </a:defRPr>
            </a:lvl1pPr>
            <a:lvl2pPr marL="348770" indent="0">
              <a:spcBef>
                <a:spcPts val="0"/>
              </a:spcBef>
              <a:buNone/>
              <a:defRPr sz="1846">
                <a:latin typeface="HGP創英角ｺﾞｼｯｸUB" panose="020B0900000000000000" pitchFamily="50" charset="-128"/>
                <a:ea typeface="HGP創英角ｺﾞｼｯｸUB" panose="020B0900000000000000" pitchFamily="50" charset="-128"/>
              </a:defRPr>
            </a:lvl2pPr>
            <a:lvl3pPr marL="697541" indent="0">
              <a:spcBef>
                <a:spcPts val="0"/>
              </a:spcBef>
              <a:buNone/>
              <a:defRPr sz="1846">
                <a:latin typeface="HGP創英角ｺﾞｼｯｸUB" panose="020B0900000000000000" pitchFamily="50" charset="-128"/>
                <a:ea typeface="HGP創英角ｺﾞｼｯｸUB" panose="020B0900000000000000" pitchFamily="50" charset="-128"/>
              </a:defRPr>
            </a:lvl3pPr>
            <a:lvl4pPr marL="1055103" indent="0">
              <a:spcBef>
                <a:spcPts val="0"/>
              </a:spcBef>
              <a:buNone/>
              <a:defRPr sz="1846">
                <a:latin typeface="HGP創英角ｺﾞｼｯｸUB" panose="020B0900000000000000" pitchFamily="50" charset="-128"/>
                <a:ea typeface="HGP創英角ｺﾞｼｯｸUB" panose="020B0900000000000000" pitchFamily="50" charset="-128"/>
              </a:defRPr>
            </a:lvl4pPr>
            <a:lvl5pPr marL="1408269" indent="0">
              <a:spcBef>
                <a:spcPts val="0"/>
              </a:spcBef>
              <a:buNone/>
              <a:defRPr sz="1846">
                <a:latin typeface="HGP創英角ｺﾞｼｯｸUB" panose="020B0900000000000000" pitchFamily="50" charset="-128"/>
                <a:ea typeface="HGP創英角ｺﾞｼｯｸUB" panose="020B0900000000000000" pitchFamily="50" charset="-128"/>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p:txBody>
      </p:sp>
    </p:spTree>
    <p:extLst>
      <p:ext uri="{BB962C8B-B14F-4D97-AF65-F5344CB8AC3E}">
        <p14:creationId xmlns:p14="http://schemas.microsoft.com/office/powerpoint/2010/main" val="107228716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プロフィール">
    <p:spTree>
      <p:nvGrpSpPr>
        <p:cNvPr id="1" name=""/>
        <p:cNvGrpSpPr/>
        <p:nvPr/>
      </p:nvGrpSpPr>
      <p:grpSpPr>
        <a:xfrm>
          <a:off x="0" y="0"/>
          <a:ext cx="0" cy="0"/>
          <a:chOff x="0" y="0"/>
          <a:chExt cx="0" cy="0"/>
        </a:xfrm>
      </p:grpSpPr>
      <p:graphicFrame>
        <p:nvGraphicFramePr>
          <p:cNvPr id="4" name="Group 3"/>
          <p:cNvGraphicFramePr>
            <a:graphicFrameLocks noGrp="1"/>
          </p:cNvGraphicFramePr>
          <p:nvPr userDrawn="1">
            <p:extLst/>
          </p:nvPr>
        </p:nvGraphicFramePr>
        <p:xfrm>
          <a:off x="184639" y="1340769"/>
          <a:ext cx="8774723" cy="5113213"/>
        </p:xfrm>
        <a:graphic>
          <a:graphicData uri="http://schemas.openxmlformats.org/drawingml/2006/table">
            <a:tbl>
              <a:tblPr/>
              <a:tblGrid>
                <a:gridCol w="3821250">
                  <a:extLst>
                    <a:ext uri="{9D8B030D-6E8A-4147-A177-3AD203B41FA5}">
                      <a16:colId xmlns:a16="http://schemas.microsoft.com/office/drawing/2014/main" val="20000"/>
                    </a:ext>
                  </a:extLst>
                </a:gridCol>
                <a:gridCol w="4953473">
                  <a:extLst>
                    <a:ext uri="{9D8B030D-6E8A-4147-A177-3AD203B41FA5}">
                      <a16:colId xmlns:a16="http://schemas.microsoft.com/office/drawing/2014/main" val="20001"/>
                    </a:ext>
                  </a:extLst>
                </a:gridCol>
              </a:tblGrid>
              <a:tr h="376597">
                <a:tc>
                  <a:txBody>
                    <a:bodyPr/>
                    <a:lstStyle/>
                    <a:p>
                      <a:pPr marL="0" marR="0" lvl="0" indent="0" algn="l" defTabSz="863600" rtl="0" eaLnBrk="1" fontAlgn="base" latinLnBrk="0" hangingPunct="1">
                        <a:lnSpc>
                          <a:spcPct val="100000"/>
                        </a:lnSpc>
                        <a:spcBef>
                          <a:spcPct val="25000"/>
                        </a:spcBef>
                        <a:spcAft>
                          <a:spcPct val="0"/>
                        </a:spcAft>
                        <a:buClr>
                          <a:schemeClr val="bg2"/>
                        </a:buClr>
                        <a:buSzTx/>
                        <a:buFont typeface="Wingdings" pitchFamily="2" charset="2"/>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経歴</a:t>
                      </a:r>
                    </a:p>
                  </a:txBody>
                  <a:tcPr marL="140677" marR="84406" marT="95250" marB="95250" anchor="ctr" horzOverflow="overflow">
                    <a:lnL cap="flat">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l" defTabSz="863600" rtl="0" eaLnBrk="1" fontAlgn="base" latinLnBrk="0" hangingPunct="1">
                        <a:lnSpc>
                          <a:spcPct val="100000"/>
                        </a:lnSpc>
                        <a:spcBef>
                          <a:spcPct val="25000"/>
                        </a:spcBef>
                        <a:spcAft>
                          <a:spcPct val="0"/>
                        </a:spcAft>
                        <a:buClr>
                          <a:schemeClr val="bg2"/>
                        </a:buClr>
                        <a:buSzTx/>
                        <a:buFont typeface="Wingdings" pitchFamily="2" charset="2"/>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主要プロジェクト</a:t>
                      </a:r>
                    </a:p>
                  </a:txBody>
                  <a:tcPr marL="140677" marR="84406" marT="95250" marB="95250" anchor="ctr" horzOverflow="overflow">
                    <a:lnL w="6350" cap="flat" cmpd="sng" algn="ctr">
                      <a:solidFill>
                        <a:schemeClr val="tx1"/>
                      </a:solidFill>
                      <a:prstDash val="solid"/>
                      <a:round/>
                      <a:headEnd type="none" w="med" len="med"/>
                      <a:tailEnd type="none" w="med" len="med"/>
                    </a:lnL>
                    <a:lnR cap="flat">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0"/>
                  </a:ext>
                </a:extLst>
              </a:tr>
              <a:tr h="1699486">
                <a:tc>
                  <a:txBody>
                    <a:bodyPr/>
                    <a:lstStyle/>
                    <a:p>
                      <a:pPr marL="0" marR="0" lvl="0" indent="0" algn="just" defTabSz="863600" rtl="0" eaLnBrk="1" fontAlgn="base" latinLnBrk="0" hangingPunct="1">
                        <a:lnSpc>
                          <a:spcPct val="100000"/>
                        </a:lnSpc>
                        <a:spcBef>
                          <a:spcPct val="25000"/>
                        </a:spcBef>
                        <a:spcAft>
                          <a:spcPct val="0"/>
                        </a:spcAft>
                        <a:buClr>
                          <a:schemeClr val="bg2"/>
                        </a:buClr>
                        <a:buSzTx/>
                        <a:buFont typeface="Wingdings" pitchFamily="2" charset="2"/>
                        <a:buNone/>
                        <a:tabLst/>
                      </a:pPr>
                      <a:endParaRPr kumimoji="1" lang="ja-JP" altLang="ja-JP" sz="1000" b="0" i="0" u="none" strike="noStrike" cap="none" normalizeH="0" baseline="0" dirty="0" smtClean="0">
                        <a:ln>
                          <a:noFill/>
                        </a:ln>
                        <a:solidFill>
                          <a:schemeClr val="tx1"/>
                        </a:solidFill>
                        <a:effectLst/>
                        <a:latin typeface="Arial" charset="0"/>
                        <a:ea typeface="ＭＳ Ｐゴシック" pitchFamily="50" charset="-128"/>
                      </a:endParaRPr>
                    </a:p>
                  </a:txBody>
                  <a:tcPr marL="140677" marR="84406" marT="95250" marB="95250" horzOverflow="overflow">
                    <a:lnL cap="flat">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just" defTabSz="863600" rtl="0" eaLnBrk="1" fontAlgn="base" latinLnBrk="0" hangingPunct="1">
                        <a:lnSpc>
                          <a:spcPct val="100000"/>
                        </a:lnSpc>
                        <a:spcBef>
                          <a:spcPct val="25000"/>
                        </a:spcBef>
                        <a:spcAft>
                          <a:spcPct val="0"/>
                        </a:spcAft>
                        <a:buClrTx/>
                        <a:buSzTx/>
                        <a:buFontTx/>
                        <a:buNone/>
                        <a:tabLst/>
                      </a:pPr>
                      <a:endParaRPr kumimoji="1" lang="ja-JP" altLang="ja-JP" sz="1200" b="0" i="0" u="none" strike="noStrike" cap="none" normalizeH="0" baseline="0" dirty="0" smtClean="0">
                        <a:ln>
                          <a:noFill/>
                        </a:ln>
                        <a:solidFill>
                          <a:schemeClr val="tx1"/>
                        </a:solidFill>
                        <a:effectLst/>
                        <a:latin typeface="Arial" charset="0"/>
                        <a:ea typeface="ＭＳ Ｐゴシック" pitchFamily="50" charset="-128"/>
                      </a:endParaRPr>
                    </a:p>
                  </a:txBody>
                  <a:tcPr marL="140677" marR="84406" marT="95250" marB="95250" horzOverflow="overflow">
                    <a:lnL w="6350" cap="flat" cmpd="sng" algn="ctr">
                      <a:solidFill>
                        <a:schemeClr val="tx1"/>
                      </a:solidFill>
                      <a:prstDash val="solid"/>
                      <a:round/>
                      <a:headEnd type="none" w="med" len="med"/>
                      <a:tailEnd type="none" w="med" len="med"/>
                    </a:lnL>
                    <a:lnR cap="flat">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6597">
                <a:tc>
                  <a:txBody>
                    <a:bodyPr/>
                    <a:lstStyle/>
                    <a:p>
                      <a:pPr marL="0" marR="0" lvl="0" indent="0" algn="l" defTabSz="863600" rtl="0" eaLnBrk="1" fontAlgn="base" latinLnBrk="0" hangingPunct="1">
                        <a:lnSpc>
                          <a:spcPct val="100000"/>
                        </a:lnSpc>
                        <a:spcBef>
                          <a:spcPct val="25000"/>
                        </a:spcBef>
                        <a:spcAft>
                          <a:spcPct val="0"/>
                        </a:spcAft>
                        <a:buClr>
                          <a:schemeClr val="bg2"/>
                        </a:buClr>
                        <a:buSzTx/>
                        <a:buFont typeface="Wingdings" pitchFamily="2" charset="2"/>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専門</a:t>
                      </a:r>
                    </a:p>
                  </a:txBody>
                  <a:tcPr marL="140677" marR="84406" marT="95250" marB="95250" anchor="ctr" horzOverflow="overflow">
                    <a:lnL cap="flat">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accent3"/>
                    </a:solidFill>
                  </a:tcPr>
                </a:tc>
                <a:tc vMerge="1">
                  <a:txBody>
                    <a:bodyPr/>
                    <a:lstStyle/>
                    <a:p>
                      <a:endParaRPr kumimoji="1" lang="ja-JP" altLang="en-US"/>
                    </a:p>
                  </a:txBody>
                  <a:tcPr/>
                </a:tc>
                <a:extLst>
                  <a:ext uri="{0D108BD9-81ED-4DB2-BD59-A6C34878D82A}">
                    <a16:rowId xmlns:a16="http://schemas.microsoft.com/office/drawing/2014/main" val="10002"/>
                  </a:ext>
                </a:extLst>
              </a:tr>
              <a:tr h="2660533">
                <a:tc>
                  <a:txBody>
                    <a:bodyPr/>
                    <a:lstStyle/>
                    <a:p>
                      <a:pPr marL="0" marR="0" lvl="0" indent="0" algn="l" defTabSz="863600" rtl="0" eaLnBrk="1" fontAlgn="base" latinLnBrk="0" hangingPunct="1">
                        <a:lnSpc>
                          <a:spcPct val="100000"/>
                        </a:lnSpc>
                        <a:spcBef>
                          <a:spcPct val="25000"/>
                        </a:spcBef>
                        <a:spcAft>
                          <a:spcPct val="0"/>
                        </a:spcAft>
                        <a:buClr>
                          <a:schemeClr val="bg2"/>
                        </a:buClr>
                        <a:buSzTx/>
                        <a:buFont typeface="Wingdings" pitchFamily="2" charset="2"/>
                        <a:buChar char="n"/>
                        <a:tabLst/>
                      </a:pPr>
                      <a:endParaRPr kumimoji="1" lang="ja-JP" altLang="ja-JP" sz="1000" b="0" i="0" u="none" strike="noStrike" cap="none" normalizeH="0" baseline="0" dirty="0" smtClean="0">
                        <a:ln>
                          <a:noFill/>
                        </a:ln>
                        <a:solidFill>
                          <a:schemeClr val="tx1"/>
                        </a:solidFill>
                        <a:effectLst/>
                        <a:latin typeface="Arial" charset="0"/>
                        <a:ea typeface="ＭＳ Ｐゴシック" pitchFamily="50" charset="-128"/>
                      </a:endParaRPr>
                    </a:p>
                  </a:txBody>
                  <a:tcPr marL="140677" marR="84406" marT="95250" marB="95250" horzOverflow="overflow">
                    <a:lnL cap="flat">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0003"/>
                  </a:ext>
                </a:extLst>
              </a:tr>
            </a:tbl>
          </a:graphicData>
        </a:graphic>
      </p:graphicFrame>
      <p:sp>
        <p:nvSpPr>
          <p:cNvPr id="5" name="テキスト プレースホルダ 20"/>
          <p:cNvSpPr>
            <a:spLocks noGrp="1"/>
          </p:cNvSpPr>
          <p:nvPr>
            <p:ph type="body" sz="quarter" idx="14"/>
          </p:nvPr>
        </p:nvSpPr>
        <p:spPr>
          <a:xfrm>
            <a:off x="251520" y="1772816"/>
            <a:ext cx="3655791" cy="1512168"/>
          </a:xfrm>
          <a:prstGeom prst="rect">
            <a:avLst/>
          </a:prstGeom>
        </p:spPr>
        <p:txBody>
          <a:bodyPr/>
          <a:lstStyle>
            <a:lvl1pPr>
              <a:defRPr sz="1108">
                <a:latin typeface="+mn-ea"/>
                <a:ea typeface="+mn-ea"/>
              </a:defRPr>
            </a:lvl1pPr>
            <a:lvl2pPr marL="329720" indent="-164127">
              <a:defRPr sz="831">
                <a:latin typeface="+mn-ea"/>
                <a:ea typeface="+mn-ea"/>
              </a:defRPr>
            </a:lvl2pPr>
            <a:lvl3pPr>
              <a:defRPr sz="1292">
                <a:latin typeface="+mj-ea"/>
                <a:ea typeface="+mj-ea"/>
              </a:defRPr>
            </a:lvl3pPr>
            <a:lvl4pPr>
              <a:defRPr sz="1108">
                <a:latin typeface="+mn-ea"/>
                <a:ea typeface="+mn-ea"/>
              </a:defRPr>
            </a:lvl4pPr>
            <a:lvl5pPr>
              <a:defRPr sz="1108"/>
            </a:lvl5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p:txBody>
      </p:sp>
      <p:sp>
        <p:nvSpPr>
          <p:cNvPr id="6" name="テキスト プレースホルダ 20"/>
          <p:cNvSpPr>
            <a:spLocks noGrp="1"/>
          </p:cNvSpPr>
          <p:nvPr>
            <p:ph type="body" sz="quarter" idx="15"/>
          </p:nvPr>
        </p:nvSpPr>
        <p:spPr>
          <a:xfrm>
            <a:off x="251520" y="3861048"/>
            <a:ext cx="3655791" cy="2520280"/>
          </a:xfrm>
          <a:prstGeom prst="rect">
            <a:avLst/>
          </a:prstGeom>
        </p:spPr>
        <p:txBody>
          <a:bodyPr/>
          <a:lstStyle>
            <a:lvl1pPr>
              <a:defRPr sz="1108">
                <a:latin typeface="+mn-ea"/>
                <a:ea typeface="+mn-ea"/>
              </a:defRPr>
            </a:lvl1pPr>
            <a:lvl2pPr marL="329720" indent="-164127">
              <a:defRPr sz="831">
                <a:latin typeface="+mn-ea"/>
                <a:ea typeface="+mn-ea"/>
              </a:defRPr>
            </a:lvl2pPr>
            <a:lvl3pPr>
              <a:defRPr sz="1292">
                <a:latin typeface="+mj-ea"/>
                <a:ea typeface="+mj-ea"/>
              </a:defRPr>
            </a:lvl3pPr>
            <a:lvl4pPr>
              <a:defRPr sz="1108">
                <a:latin typeface="+mn-ea"/>
                <a:ea typeface="+mn-ea"/>
              </a:defRPr>
            </a:lvl4pPr>
            <a:lvl5pPr>
              <a:defRPr sz="1108"/>
            </a:lvl5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p:txBody>
      </p:sp>
      <p:sp>
        <p:nvSpPr>
          <p:cNvPr id="7" name="テキスト プレースホルダ 20"/>
          <p:cNvSpPr>
            <a:spLocks noGrp="1"/>
          </p:cNvSpPr>
          <p:nvPr>
            <p:ph type="body" sz="quarter" idx="16"/>
          </p:nvPr>
        </p:nvSpPr>
        <p:spPr>
          <a:xfrm>
            <a:off x="4106718" y="1772816"/>
            <a:ext cx="4785762" cy="4608513"/>
          </a:xfrm>
          <a:prstGeom prst="rect">
            <a:avLst/>
          </a:prstGeom>
        </p:spPr>
        <p:txBody>
          <a:bodyPr/>
          <a:lstStyle>
            <a:lvl1pPr>
              <a:defRPr sz="1108">
                <a:latin typeface="+mn-ea"/>
                <a:ea typeface="+mn-ea"/>
              </a:defRPr>
            </a:lvl1pPr>
            <a:lvl2pPr marL="329720" indent="-164127">
              <a:defRPr sz="831">
                <a:latin typeface="+mn-ea"/>
                <a:ea typeface="+mn-ea"/>
              </a:defRPr>
            </a:lvl2pPr>
            <a:lvl3pPr>
              <a:defRPr sz="1292">
                <a:latin typeface="+mj-ea"/>
                <a:ea typeface="+mj-ea"/>
              </a:defRPr>
            </a:lvl3pPr>
            <a:lvl4pPr>
              <a:defRPr sz="1108">
                <a:latin typeface="+mn-ea"/>
                <a:ea typeface="+mn-ea"/>
              </a:defRPr>
            </a:lvl4pPr>
            <a:lvl5pPr>
              <a:defRPr sz="1108"/>
            </a:lvl5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p:txBody>
      </p:sp>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Tree>
    <p:extLst>
      <p:ext uri="{BB962C8B-B14F-4D97-AF65-F5344CB8AC3E}">
        <p14:creationId xmlns:p14="http://schemas.microsoft.com/office/powerpoint/2010/main" val="162838659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vmlDrawing" Target="../drawings/vmlDrawing1.v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21.png"/><Relationship Id="rId5" Type="http://schemas.openxmlformats.org/officeDocument/2006/relationships/slideLayout" Target="../slideLayouts/slideLayout15.xml"/><Relationship Id="rId10" Type="http://schemas.openxmlformats.org/officeDocument/2006/relationships/image" Target="../media/image20.png"/><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3"/>
            </p:custDataLst>
            <p:ext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3400" name="think-cell スライド" r:id="rId14" imgW="180" imgH="180" progId="TCLayout.ActiveDocument.1">
                  <p:embed/>
                </p:oleObj>
              </mc:Choice>
              <mc:Fallback>
                <p:oleObj name="think-cell スライド" r:id="rId14" imgW="180" imgH="180" progId="TCLayout.ActiveDocument.1">
                  <p:embed/>
                  <p:pic>
                    <p:nvPicPr>
                      <p:cNvPr id="2" name="オブジェクト 1" hidden="1"/>
                      <p:cNvPicPr/>
                      <p:nvPr/>
                    </p:nvPicPr>
                    <p:blipFill>
                      <a:blip r:embed="rId15"/>
                      <a:stretch>
                        <a:fillRect/>
                      </a:stretch>
                    </p:blipFill>
                    <p:spPr>
                      <a:xfrm>
                        <a:off x="1466" y="1589"/>
                        <a:ext cx="1465" cy="1587"/>
                      </a:xfrm>
                      <a:prstGeom prst="rect">
                        <a:avLst/>
                      </a:prstGeom>
                    </p:spPr>
                  </p:pic>
                </p:oleObj>
              </mc:Fallback>
            </mc:AlternateContent>
          </a:graphicData>
        </a:graphic>
      </p:graphicFrame>
      <p:sp>
        <p:nvSpPr>
          <p:cNvPr id="17" name="タイトル プレースホルダ 16"/>
          <p:cNvSpPr>
            <a:spLocks noGrp="1"/>
          </p:cNvSpPr>
          <p:nvPr>
            <p:ph type="title"/>
          </p:nvPr>
        </p:nvSpPr>
        <p:spPr>
          <a:xfrm>
            <a:off x="185051" y="188640"/>
            <a:ext cx="8773897" cy="1008112"/>
          </a:xfrm>
          <a:prstGeom prst="rect">
            <a:avLst/>
          </a:prstGeom>
        </p:spPr>
        <p:txBody>
          <a:bodyPr vert="horz" lIns="91440" tIns="45720" rIns="91440" bIns="45720" rtlCol="0" anchor="b" anchorCtr="0">
            <a:normAutofit/>
          </a:bodyPr>
          <a:lstStyle/>
          <a:p>
            <a:r>
              <a:rPr kumimoji="1" lang="ja-JP" altLang="en-US" dirty="0" smtClean="0"/>
              <a:t>マスタ タイトルの書式設定</a:t>
            </a:r>
            <a:endParaRPr kumimoji="1" lang="ja-JP" altLang="en-US" dirty="0"/>
          </a:p>
        </p:txBody>
      </p:sp>
      <p:grpSp>
        <p:nvGrpSpPr>
          <p:cNvPr id="4" name="グループ化 3"/>
          <p:cNvGrpSpPr/>
          <p:nvPr userDrawn="1"/>
        </p:nvGrpSpPr>
        <p:grpSpPr>
          <a:xfrm>
            <a:off x="185052" y="6597353"/>
            <a:ext cx="328603" cy="179051"/>
            <a:chOff x="9061509" y="188968"/>
            <a:chExt cx="572011" cy="287704"/>
          </a:xfrm>
          <a:solidFill>
            <a:schemeClr val="accent6"/>
          </a:solidFill>
        </p:grpSpPr>
        <p:sp>
          <p:nvSpPr>
            <p:cNvPr id="19" name="Freeform 290"/>
            <p:cNvSpPr>
              <a:spLocks noChangeAspect="1"/>
            </p:cNvSpPr>
            <p:nvPr/>
          </p:nvSpPr>
          <p:spPr bwMode="auto">
            <a:xfrm>
              <a:off x="9556942" y="190128"/>
              <a:ext cx="76578" cy="285384"/>
            </a:xfrm>
            <a:custGeom>
              <a:avLst/>
              <a:gdLst/>
              <a:ahLst/>
              <a:cxnLst>
                <a:cxn ang="0">
                  <a:pos x="132" y="0"/>
                </a:cxn>
                <a:cxn ang="0">
                  <a:pos x="0" y="0"/>
                </a:cxn>
                <a:cxn ang="0">
                  <a:pos x="0" y="0"/>
                </a:cxn>
                <a:cxn ang="0">
                  <a:pos x="5" y="121"/>
                </a:cxn>
                <a:cxn ang="0">
                  <a:pos x="7" y="183"/>
                </a:cxn>
                <a:cxn ang="0">
                  <a:pos x="8" y="246"/>
                </a:cxn>
                <a:cxn ang="0">
                  <a:pos x="8" y="246"/>
                </a:cxn>
                <a:cxn ang="0">
                  <a:pos x="7" y="310"/>
                </a:cxn>
                <a:cxn ang="0">
                  <a:pos x="5" y="372"/>
                </a:cxn>
                <a:cxn ang="0">
                  <a:pos x="0" y="492"/>
                </a:cxn>
                <a:cxn ang="0">
                  <a:pos x="132" y="492"/>
                </a:cxn>
                <a:cxn ang="0">
                  <a:pos x="132" y="492"/>
                </a:cxn>
                <a:cxn ang="0">
                  <a:pos x="127" y="372"/>
                </a:cxn>
                <a:cxn ang="0">
                  <a:pos x="124" y="310"/>
                </a:cxn>
                <a:cxn ang="0">
                  <a:pos x="124" y="246"/>
                </a:cxn>
                <a:cxn ang="0">
                  <a:pos x="124" y="246"/>
                </a:cxn>
                <a:cxn ang="0">
                  <a:pos x="124" y="183"/>
                </a:cxn>
                <a:cxn ang="0">
                  <a:pos x="127" y="121"/>
                </a:cxn>
                <a:cxn ang="0">
                  <a:pos x="132" y="0"/>
                </a:cxn>
                <a:cxn ang="0">
                  <a:pos x="132" y="0"/>
                </a:cxn>
              </a:cxnLst>
              <a:rect l="0" t="0" r="r" b="b"/>
              <a:pathLst>
                <a:path w="132" h="492">
                  <a:moveTo>
                    <a:pt x="132" y="0"/>
                  </a:moveTo>
                  <a:lnTo>
                    <a:pt x="0" y="0"/>
                  </a:lnTo>
                  <a:lnTo>
                    <a:pt x="0" y="0"/>
                  </a:lnTo>
                  <a:lnTo>
                    <a:pt x="5" y="121"/>
                  </a:lnTo>
                  <a:lnTo>
                    <a:pt x="7" y="183"/>
                  </a:lnTo>
                  <a:lnTo>
                    <a:pt x="8" y="246"/>
                  </a:lnTo>
                  <a:lnTo>
                    <a:pt x="8" y="246"/>
                  </a:lnTo>
                  <a:lnTo>
                    <a:pt x="7" y="310"/>
                  </a:lnTo>
                  <a:lnTo>
                    <a:pt x="5" y="372"/>
                  </a:lnTo>
                  <a:lnTo>
                    <a:pt x="0" y="492"/>
                  </a:lnTo>
                  <a:lnTo>
                    <a:pt x="132" y="492"/>
                  </a:lnTo>
                  <a:lnTo>
                    <a:pt x="132" y="492"/>
                  </a:lnTo>
                  <a:lnTo>
                    <a:pt x="127" y="372"/>
                  </a:lnTo>
                  <a:lnTo>
                    <a:pt x="124" y="310"/>
                  </a:lnTo>
                  <a:lnTo>
                    <a:pt x="124" y="246"/>
                  </a:lnTo>
                  <a:lnTo>
                    <a:pt x="124" y="246"/>
                  </a:lnTo>
                  <a:lnTo>
                    <a:pt x="124" y="183"/>
                  </a:lnTo>
                  <a:lnTo>
                    <a:pt x="127" y="121"/>
                  </a:lnTo>
                  <a:lnTo>
                    <a:pt x="132" y="0"/>
                  </a:lnTo>
                  <a:lnTo>
                    <a:pt x="132" y="0"/>
                  </a:lnTo>
                  <a:close/>
                </a:path>
              </a:pathLst>
            </a:custGeom>
            <a:grpFill/>
            <a:ln w="9525">
              <a:noFill/>
              <a:round/>
              <a:headEnd/>
              <a:tailEnd/>
            </a:ln>
          </p:spPr>
          <p:txBody>
            <a:bodyPr/>
            <a:lstStyle/>
            <a:p>
              <a:pPr>
                <a:defRPr/>
              </a:pPr>
              <a:endParaRPr lang="ja-JP" altLang="en-US" sz="1662" dirty="0">
                <a:solidFill>
                  <a:prstClr val="black"/>
                </a:solidFill>
              </a:endParaRPr>
            </a:p>
          </p:txBody>
        </p:sp>
        <p:sp>
          <p:nvSpPr>
            <p:cNvPr id="20" name="Freeform 291"/>
            <p:cNvSpPr>
              <a:spLocks noChangeAspect="1"/>
            </p:cNvSpPr>
            <p:nvPr/>
          </p:nvSpPr>
          <p:spPr bwMode="auto">
            <a:xfrm>
              <a:off x="9061509" y="188968"/>
              <a:ext cx="488472" cy="287704"/>
            </a:xfrm>
            <a:custGeom>
              <a:avLst/>
              <a:gdLst/>
              <a:ahLst/>
              <a:cxnLst>
                <a:cxn ang="0">
                  <a:pos x="670" y="265"/>
                </a:cxn>
                <a:cxn ang="0">
                  <a:pos x="719" y="240"/>
                </a:cxn>
                <a:cxn ang="0">
                  <a:pos x="757" y="208"/>
                </a:cxn>
                <a:cxn ang="0">
                  <a:pos x="780" y="168"/>
                </a:cxn>
                <a:cxn ang="0">
                  <a:pos x="786" y="148"/>
                </a:cxn>
                <a:cxn ang="0">
                  <a:pos x="788" y="127"/>
                </a:cxn>
                <a:cxn ang="0">
                  <a:pos x="788" y="115"/>
                </a:cxn>
                <a:cxn ang="0">
                  <a:pos x="784" y="92"/>
                </a:cxn>
                <a:cxn ang="0">
                  <a:pos x="776" y="72"/>
                </a:cxn>
                <a:cxn ang="0">
                  <a:pos x="765" y="54"/>
                </a:cxn>
                <a:cxn ang="0">
                  <a:pos x="757" y="46"/>
                </a:cxn>
                <a:cxn ang="0">
                  <a:pos x="724" y="22"/>
                </a:cxn>
                <a:cxn ang="0">
                  <a:pos x="683" y="8"/>
                </a:cxn>
                <a:cxn ang="0">
                  <a:pos x="637" y="2"/>
                </a:cxn>
                <a:cxn ang="0">
                  <a:pos x="586" y="0"/>
                </a:cxn>
                <a:cxn ang="0">
                  <a:pos x="529" y="2"/>
                </a:cxn>
                <a:cxn ang="0">
                  <a:pos x="413" y="5"/>
                </a:cxn>
                <a:cxn ang="0">
                  <a:pos x="364" y="5"/>
                </a:cxn>
                <a:cxn ang="0">
                  <a:pos x="372" y="167"/>
                </a:cxn>
                <a:cxn ang="0">
                  <a:pos x="373" y="313"/>
                </a:cxn>
                <a:cxn ang="0">
                  <a:pos x="311" y="242"/>
                </a:cxn>
                <a:cxn ang="0">
                  <a:pos x="187" y="86"/>
                </a:cxn>
                <a:cxn ang="0">
                  <a:pos x="0" y="5"/>
                </a:cxn>
                <a:cxn ang="0">
                  <a:pos x="7" y="126"/>
                </a:cxn>
                <a:cxn ang="0">
                  <a:pos x="10" y="251"/>
                </a:cxn>
                <a:cxn ang="0">
                  <a:pos x="8" y="315"/>
                </a:cxn>
                <a:cxn ang="0">
                  <a:pos x="0" y="497"/>
                </a:cxn>
                <a:cxn ang="0">
                  <a:pos x="107" y="497"/>
                </a:cxn>
                <a:cxn ang="0">
                  <a:pos x="97" y="319"/>
                </a:cxn>
                <a:cxn ang="0">
                  <a:pos x="95" y="165"/>
                </a:cxn>
                <a:cxn ang="0">
                  <a:pos x="162" y="242"/>
                </a:cxn>
                <a:cxn ang="0">
                  <a:pos x="299" y="410"/>
                </a:cxn>
                <a:cxn ang="0">
                  <a:pos x="362" y="497"/>
                </a:cxn>
                <a:cxn ang="0">
                  <a:pos x="473" y="497"/>
                </a:cxn>
                <a:cxn ang="0">
                  <a:pos x="467" y="315"/>
                </a:cxn>
                <a:cxn ang="0">
                  <a:pos x="465" y="251"/>
                </a:cxn>
                <a:cxn ang="0">
                  <a:pos x="468" y="68"/>
                </a:cxn>
                <a:cxn ang="0">
                  <a:pos x="502" y="67"/>
                </a:cxn>
                <a:cxn ang="0">
                  <a:pos x="543" y="67"/>
                </a:cxn>
                <a:cxn ang="0">
                  <a:pos x="591" y="72"/>
                </a:cxn>
                <a:cxn ang="0">
                  <a:pos x="618" y="84"/>
                </a:cxn>
                <a:cxn ang="0">
                  <a:pos x="630" y="94"/>
                </a:cxn>
                <a:cxn ang="0">
                  <a:pos x="643" y="113"/>
                </a:cxn>
                <a:cxn ang="0">
                  <a:pos x="649" y="145"/>
                </a:cxn>
                <a:cxn ang="0">
                  <a:pos x="648" y="154"/>
                </a:cxn>
                <a:cxn ang="0">
                  <a:pos x="643" y="175"/>
                </a:cxn>
                <a:cxn ang="0">
                  <a:pos x="634" y="192"/>
                </a:cxn>
                <a:cxn ang="0">
                  <a:pos x="618" y="208"/>
                </a:cxn>
                <a:cxn ang="0">
                  <a:pos x="589" y="227"/>
                </a:cxn>
                <a:cxn ang="0">
                  <a:pos x="542" y="245"/>
                </a:cxn>
                <a:cxn ang="0">
                  <a:pos x="515" y="253"/>
                </a:cxn>
                <a:cxn ang="0">
                  <a:pos x="603" y="370"/>
                </a:cxn>
                <a:cxn ang="0">
                  <a:pos x="689" y="497"/>
                </a:cxn>
                <a:cxn ang="0">
                  <a:pos x="843" y="497"/>
                </a:cxn>
                <a:cxn ang="0">
                  <a:pos x="707" y="318"/>
                </a:cxn>
                <a:cxn ang="0">
                  <a:pos x="670" y="265"/>
                </a:cxn>
              </a:cxnLst>
              <a:rect l="0" t="0" r="r" b="b"/>
              <a:pathLst>
                <a:path w="843" h="497">
                  <a:moveTo>
                    <a:pt x="670" y="265"/>
                  </a:moveTo>
                  <a:lnTo>
                    <a:pt x="670" y="265"/>
                  </a:lnTo>
                  <a:lnTo>
                    <a:pt x="697" y="254"/>
                  </a:lnTo>
                  <a:lnTo>
                    <a:pt x="719" y="240"/>
                  </a:lnTo>
                  <a:lnTo>
                    <a:pt x="740" y="226"/>
                  </a:lnTo>
                  <a:lnTo>
                    <a:pt x="757" y="208"/>
                  </a:lnTo>
                  <a:lnTo>
                    <a:pt x="770" y="189"/>
                  </a:lnTo>
                  <a:lnTo>
                    <a:pt x="780" y="168"/>
                  </a:lnTo>
                  <a:lnTo>
                    <a:pt x="784" y="159"/>
                  </a:lnTo>
                  <a:lnTo>
                    <a:pt x="786" y="148"/>
                  </a:lnTo>
                  <a:lnTo>
                    <a:pt x="788" y="138"/>
                  </a:lnTo>
                  <a:lnTo>
                    <a:pt x="788" y="127"/>
                  </a:lnTo>
                  <a:lnTo>
                    <a:pt x="788" y="127"/>
                  </a:lnTo>
                  <a:lnTo>
                    <a:pt x="788" y="115"/>
                  </a:lnTo>
                  <a:lnTo>
                    <a:pt x="786" y="103"/>
                  </a:lnTo>
                  <a:lnTo>
                    <a:pt x="784" y="92"/>
                  </a:lnTo>
                  <a:lnTo>
                    <a:pt x="781" y="81"/>
                  </a:lnTo>
                  <a:lnTo>
                    <a:pt x="776" y="72"/>
                  </a:lnTo>
                  <a:lnTo>
                    <a:pt x="770" y="62"/>
                  </a:lnTo>
                  <a:lnTo>
                    <a:pt x="765" y="54"/>
                  </a:lnTo>
                  <a:lnTo>
                    <a:pt x="757" y="46"/>
                  </a:lnTo>
                  <a:lnTo>
                    <a:pt x="757" y="46"/>
                  </a:lnTo>
                  <a:lnTo>
                    <a:pt x="742" y="32"/>
                  </a:lnTo>
                  <a:lnTo>
                    <a:pt x="724" y="22"/>
                  </a:lnTo>
                  <a:lnTo>
                    <a:pt x="705" y="14"/>
                  </a:lnTo>
                  <a:lnTo>
                    <a:pt x="683" y="8"/>
                  </a:lnTo>
                  <a:lnTo>
                    <a:pt x="661" y="5"/>
                  </a:lnTo>
                  <a:lnTo>
                    <a:pt x="637" y="2"/>
                  </a:lnTo>
                  <a:lnTo>
                    <a:pt x="611" y="2"/>
                  </a:lnTo>
                  <a:lnTo>
                    <a:pt x="586" y="0"/>
                  </a:lnTo>
                  <a:lnTo>
                    <a:pt x="586" y="0"/>
                  </a:lnTo>
                  <a:lnTo>
                    <a:pt x="529" y="2"/>
                  </a:lnTo>
                  <a:lnTo>
                    <a:pt x="470" y="3"/>
                  </a:lnTo>
                  <a:lnTo>
                    <a:pt x="413" y="5"/>
                  </a:lnTo>
                  <a:lnTo>
                    <a:pt x="364" y="5"/>
                  </a:lnTo>
                  <a:lnTo>
                    <a:pt x="364" y="5"/>
                  </a:lnTo>
                  <a:lnTo>
                    <a:pt x="368" y="86"/>
                  </a:lnTo>
                  <a:lnTo>
                    <a:pt x="372" y="167"/>
                  </a:lnTo>
                  <a:lnTo>
                    <a:pt x="373" y="243"/>
                  </a:lnTo>
                  <a:lnTo>
                    <a:pt x="373" y="313"/>
                  </a:lnTo>
                  <a:lnTo>
                    <a:pt x="373" y="313"/>
                  </a:lnTo>
                  <a:lnTo>
                    <a:pt x="311" y="242"/>
                  </a:lnTo>
                  <a:lnTo>
                    <a:pt x="249" y="165"/>
                  </a:lnTo>
                  <a:lnTo>
                    <a:pt x="187" y="86"/>
                  </a:lnTo>
                  <a:lnTo>
                    <a:pt x="129" y="5"/>
                  </a:lnTo>
                  <a:lnTo>
                    <a:pt x="0" y="5"/>
                  </a:lnTo>
                  <a:lnTo>
                    <a:pt x="0" y="5"/>
                  </a:lnTo>
                  <a:lnTo>
                    <a:pt x="7" y="126"/>
                  </a:lnTo>
                  <a:lnTo>
                    <a:pt x="8" y="188"/>
                  </a:lnTo>
                  <a:lnTo>
                    <a:pt x="10" y="251"/>
                  </a:lnTo>
                  <a:lnTo>
                    <a:pt x="10" y="251"/>
                  </a:lnTo>
                  <a:lnTo>
                    <a:pt x="8" y="315"/>
                  </a:lnTo>
                  <a:lnTo>
                    <a:pt x="7" y="377"/>
                  </a:lnTo>
                  <a:lnTo>
                    <a:pt x="0" y="497"/>
                  </a:lnTo>
                  <a:lnTo>
                    <a:pt x="107" y="497"/>
                  </a:lnTo>
                  <a:lnTo>
                    <a:pt x="107" y="497"/>
                  </a:lnTo>
                  <a:lnTo>
                    <a:pt x="100" y="408"/>
                  </a:lnTo>
                  <a:lnTo>
                    <a:pt x="97" y="319"/>
                  </a:lnTo>
                  <a:lnTo>
                    <a:pt x="95" y="238"/>
                  </a:lnTo>
                  <a:lnTo>
                    <a:pt x="95" y="165"/>
                  </a:lnTo>
                  <a:lnTo>
                    <a:pt x="95" y="165"/>
                  </a:lnTo>
                  <a:lnTo>
                    <a:pt x="162" y="242"/>
                  </a:lnTo>
                  <a:lnTo>
                    <a:pt x="230" y="324"/>
                  </a:lnTo>
                  <a:lnTo>
                    <a:pt x="299" y="410"/>
                  </a:lnTo>
                  <a:lnTo>
                    <a:pt x="330" y="454"/>
                  </a:lnTo>
                  <a:lnTo>
                    <a:pt x="362" y="497"/>
                  </a:lnTo>
                  <a:lnTo>
                    <a:pt x="473" y="497"/>
                  </a:lnTo>
                  <a:lnTo>
                    <a:pt x="473" y="497"/>
                  </a:lnTo>
                  <a:lnTo>
                    <a:pt x="468" y="377"/>
                  </a:lnTo>
                  <a:lnTo>
                    <a:pt x="467" y="315"/>
                  </a:lnTo>
                  <a:lnTo>
                    <a:pt x="465" y="251"/>
                  </a:lnTo>
                  <a:lnTo>
                    <a:pt x="465" y="251"/>
                  </a:lnTo>
                  <a:lnTo>
                    <a:pt x="465" y="159"/>
                  </a:lnTo>
                  <a:lnTo>
                    <a:pt x="468" y="68"/>
                  </a:lnTo>
                  <a:lnTo>
                    <a:pt x="468" y="68"/>
                  </a:lnTo>
                  <a:lnTo>
                    <a:pt x="502" y="67"/>
                  </a:lnTo>
                  <a:lnTo>
                    <a:pt x="543" y="67"/>
                  </a:lnTo>
                  <a:lnTo>
                    <a:pt x="543" y="67"/>
                  </a:lnTo>
                  <a:lnTo>
                    <a:pt x="568" y="68"/>
                  </a:lnTo>
                  <a:lnTo>
                    <a:pt x="591" y="72"/>
                  </a:lnTo>
                  <a:lnTo>
                    <a:pt x="610" y="80"/>
                  </a:lnTo>
                  <a:lnTo>
                    <a:pt x="618" y="84"/>
                  </a:lnTo>
                  <a:lnTo>
                    <a:pt x="624" y="89"/>
                  </a:lnTo>
                  <a:lnTo>
                    <a:pt x="630" y="94"/>
                  </a:lnTo>
                  <a:lnTo>
                    <a:pt x="635" y="100"/>
                  </a:lnTo>
                  <a:lnTo>
                    <a:pt x="643" y="113"/>
                  </a:lnTo>
                  <a:lnTo>
                    <a:pt x="648" y="127"/>
                  </a:lnTo>
                  <a:lnTo>
                    <a:pt x="649" y="145"/>
                  </a:lnTo>
                  <a:lnTo>
                    <a:pt x="649" y="145"/>
                  </a:lnTo>
                  <a:lnTo>
                    <a:pt x="648" y="154"/>
                  </a:lnTo>
                  <a:lnTo>
                    <a:pt x="646" y="165"/>
                  </a:lnTo>
                  <a:lnTo>
                    <a:pt x="643" y="175"/>
                  </a:lnTo>
                  <a:lnTo>
                    <a:pt x="638" y="184"/>
                  </a:lnTo>
                  <a:lnTo>
                    <a:pt x="634" y="192"/>
                  </a:lnTo>
                  <a:lnTo>
                    <a:pt x="626" y="200"/>
                  </a:lnTo>
                  <a:lnTo>
                    <a:pt x="618" y="208"/>
                  </a:lnTo>
                  <a:lnTo>
                    <a:pt x="610" y="215"/>
                  </a:lnTo>
                  <a:lnTo>
                    <a:pt x="589" y="227"/>
                  </a:lnTo>
                  <a:lnTo>
                    <a:pt x="567" y="237"/>
                  </a:lnTo>
                  <a:lnTo>
                    <a:pt x="542" y="245"/>
                  </a:lnTo>
                  <a:lnTo>
                    <a:pt x="515" y="253"/>
                  </a:lnTo>
                  <a:lnTo>
                    <a:pt x="515" y="253"/>
                  </a:lnTo>
                  <a:lnTo>
                    <a:pt x="557" y="308"/>
                  </a:lnTo>
                  <a:lnTo>
                    <a:pt x="603" y="370"/>
                  </a:lnTo>
                  <a:lnTo>
                    <a:pt x="648" y="435"/>
                  </a:lnTo>
                  <a:lnTo>
                    <a:pt x="689" y="497"/>
                  </a:lnTo>
                  <a:lnTo>
                    <a:pt x="843" y="497"/>
                  </a:lnTo>
                  <a:lnTo>
                    <a:pt x="843" y="497"/>
                  </a:lnTo>
                  <a:lnTo>
                    <a:pt x="748" y="375"/>
                  </a:lnTo>
                  <a:lnTo>
                    <a:pt x="707" y="318"/>
                  </a:lnTo>
                  <a:lnTo>
                    <a:pt x="670" y="265"/>
                  </a:lnTo>
                  <a:lnTo>
                    <a:pt x="670" y="265"/>
                  </a:lnTo>
                  <a:close/>
                </a:path>
              </a:pathLst>
            </a:custGeom>
            <a:grpFill/>
            <a:ln w="9525">
              <a:noFill/>
              <a:round/>
              <a:headEnd/>
              <a:tailEnd/>
            </a:ln>
          </p:spPr>
          <p:txBody>
            <a:bodyPr/>
            <a:lstStyle/>
            <a:p>
              <a:pPr>
                <a:defRPr/>
              </a:pPr>
              <a:endParaRPr lang="ja-JP" altLang="en-US" sz="1662" dirty="0">
                <a:solidFill>
                  <a:prstClr val="black"/>
                </a:solidFill>
              </a:endParaRPr>
            </a:p>
          </p:txBody>
        </p:sp>
      </p:grpSp>
      <p:sp>
        <p:nvSpPr>
          <p:cNvPr id="14" name="テキスト ボックス 13"/>
          <p:cNvSpPr txBox="1"/>
          <p:nvPr/>
        </p:nvSpPr>
        <p:spPr>
          <a:xfrm>
            <a:off x="583844" y="6597352"/>
            <a:ext cx="3256977" cy="205890"/>
          </a:xfrm>
          <a:prstGeom prst="rect">
            <a:avLst/>
          </a:prstGeom>
          <a:noFill/>
        </p:spPr>
        <p:txBody>
          <a:bodyPr wrap="square" lIns="0" rIns="0" rtlCol="0">
            <a:spAutoFit/>
          </a:bodyPr>
          <a:lstStyle/>
          <a:p>
            <a:pPr>
              <a:defRPr/>
            </a:pPr>
            <a:r>
              <a:rPr kumimoji="0" lang="en-US" altLang="ja-JP" sz="738" dirty="0">
                <a:solidFill>
                  <a:srgbClr val="000000"/>
                </a:solidFill>
                <a:cs typeface="Arial" panose="020B0604020202020204" pitchFamily="34" charset="0"/>
              </a:rPr>
              <a:t>Copyright</a:t>
            </a:r>
            <a:r>
              <a:rPr kumimoji="0" lang="ja-JP" altLang="en-US" sz="738" dirty="0">
                <a:solidFill>
                  <a:srgbClr val="000000"/>
                </a:solidFill>
                <a:cs typeface="Arial" panose="020B0604020202020204" pitchFamily="34" charset="0"/>
              </a:rPr>
              <a:t>（</a:t>
            </a:r>
            <a:r>
              <a:rPr kumimoji="0" lang="en-US" altLang="ja-JP" sz="738" dirty="0">
                <a:solidFill>
                  <a:srgbClr val="000000"/>
                </a:solidFill>
                <a:cs typeface="Arial" panose="020B0604020202020204" pitchFamily="34" charset="0"/>
              </a:rPr>
              <a:t>C</a:t>
            </a:r>
            <a:r>
              <a:rPr kumimoji="0" lang="ja-JP" altLang="en-US" sz="738" dirty="0">
                <a:solidFill>
                  <a:srgbClr val="000000"/>
                </a:solidFill>
                <a:cs typeface="Arial" panose="020B0604020202020204" pitchFamily="34" charset="0"/>
              </a:rPr>
              <a:t>） </a:t>
            </a:r>
            <a:r>
              <a:rPr kumimoji="0" lang="en-US" altLang="ja-JP" sz="738" dirty="0">
                <a:solidFill>
                  <a:srgbClr val="000000"/>
                </a:solidFill>
                <a:cs typeface="Arial" panose="020B0604020202020204" pitchFamily="34" charset="0"/>
              </a:rPr>
              <a:t>Nomura Research Institute, Ltd. All rights reserved.</a:t>
            </a:r>
          </a:p>
        </p:txBody>
      </p:sp>
      <p:sp>
        <p:nvSpPr>
          <p:cNvPr id="15" name="テキスト ボックス 14"/>
          <p:cNvSpPr txBox="1"/>
          <p:nvPr/>
        </p:nvSpPr>
        <p:spPr>
          <a:xfrm>
            <a:off x="8227791" y="6581002"/>
            <a:ext cx="664689" cy="262829"/>
          </a:xfrm>
          <a:prstGeom prst="rect">
            <a:avLst/>
          </a:prstGeom>
          <a:noFill/>
        </p:spPr>
        <p:txBody>
          <a:bodyPr wrap="square" lIns="0" rIns="0" rtlCol="0">
            <a:spAutoFit/>
          </a:bodyPr>
          <a:lstStyle/>
          <a:p>
            <a:pPr algn="r"/>
            <a:fld id="{6DD9FF53-5E75-4890-BA22-699EFFF134BB}" type="slidenum">
              <a:rPr lang="ja-JP" altLang="en-US" sz="1108">
                <a:solidFill>
                  <a:prstClr val="black"/>
                </a:solidFill>
              </a:rPr>
              <a:pPr algn="r"/>
              <a:t>‹#›</a:t>
            </a:fld>
            <a:endParaRPr lang="ja-JP" altLang="en-US" sz="1108" dirty="0">
              <a:solidFill>
                <a:prstClr val="black"/>
              </a:solidFill>
            </a:endParaRPr>
          </a:p>
        </p:txBody>
      </p:sp>
      <p:sp>
        <p:nvSpPr>
          <p:cNvPr id="10" name="テキスト プレースホルダ 9"/>
          <p:cNvSpPr>
            <a:spLocks noGrp="1"/>
          </p:cNvSpPr>
          <p:nvPr>
            <p:ph type="body" idx="1"/>
          </p:nvPr>
        </p:nvSpPr>
        <p:spPr>
          <a:xfrm>
            <a:off x="185051" y="1484784"/>
            <a:ext cx="8774310" cy="5039840"/>
          </a:xfrm>
          <a:prstGeom prst="rect">
            <a:avLst/>
          </a:prstGeom>
        </p:spPr>
        <p:txBody>
          <a:bodyPr vert="horz" lIns="91440" tIns="45720" rIns="91440" bIns="45720" rtlCol="0">
            <a:noAutofit/>
          </a:body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11" name="Line 26"/>
          <p:cNvSpPr>
            <a:spLocks noChangeShapeType="1"/>
          </p:cNvSpPr>
          <p:nvPr userDrawn="1"/>
        </p:nvSpPr>
        <p:spPr bwMode="auto">
          <a:xfrm>
            <a:off x="185051" y="1340688"/>
            <a:ext cx="8774310" cy="0"/>
          </a:xfrm>
          <a:prstGeom prst="line">
            <a:avLst/>
          </a:prstGeom>
          <a:noFill/>
          <a:ln w="3175">
            <a:solidFill>
              <a:schemeClr val="bg2"/>
            </a:solidFill>
            <a:prstDash val="solid"/>
            <a:round/>
            <a:headEnd/>
            <a:tailEnd/>
          </a:ln>
          <a:effectLst/>
        </p:spPr>
        <p:txBody>
          <a:bodyPr/>
          <a:lstStyle/>
          <a:p>
            <a:pPr>
              <a:defRPr/>
            </a:pPr>
            <a:endParaRPr lang="ja-JP" altLang="en-US" sz="1662" dirty="0">
              <a:solidFill>
                <a:prstClr val="black"/>
              </a:solidFill>
            </a:endParaRPr>
          </a:p>
        </p:txBody>
      </p:sp>
    </p:spTree>
    <p:extLst>
      <p:ext uri="{BB962C8B-B14F-4D97-AF65-F5344CB8AC3E}">
        <p14:creationId xmlns:p14="http://schemas.microsoft.com/office/powerpoint/2010/main" val="339653064"/>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Lst>
  <p:timing>
    <p:tnLst>
      <p:par>
        <p:cTn id="1" dur="indefinite" restart="never" nodeType="tmRoot"/>
      </p:par>
    </p:tnLst>
  </p:timing>
  <p:hf hdr="0" ftr="0" dt="0"/>
  <p:txStyles>
    <p:titleStyle>
      <a:lvl1pPr marL="0" marR="0" indent="0" algn="l" defTabSz="844083" rtl="0" eaLnBrk="1" fontAlgn="auto" latinLnBrk="0" hangingPunct="1">
        <a:lnSpc>
          <a:spcPct val="100000"/>
        </a:lnSpc>
        <a:spcBef>
          <a:spcPct val="0"/>
        </a:spcBef>
        <a:spcAft>
          <a:spcPts val="0"/>
        </a:spcAft>
        <a:buClrTx/>
        <a:buSzTx/>
        <a:buFontTx/>
        <a:buNone/>
        <a:tabLst/>
        <a:defRPr kumimoji="1" sz="1846" kern="1200">
          <a:solidFill>
            <a:schemeClr val="tx1"/>
          </a:solidFill>
          <a:latin typeface="HGP創英角ｺﾞｼｯｸUB" pitchFamily="50" charset="-128"/>
          <a:ea typeface="HGP創英角ｺﾞｼｯｸUB" pitchFamily="50" charset="-128"/>
          <a:cs typeface="+mj-cs"/>
        </a:defRPr>
      </a:lvl1pPr>
    </p:titleStyle>
    <p:bodyStyle>
      <a:lvl1pPr marL="172920" marR="0" indent="-172920" algn="l" defTabSz="797189"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477" kern="1200">
          <a:solidFill>
            <a:schemeClr val="tx1"/>
          </a:solidFill>
          <a:latin typeface="+mn-lt"/>
          <a:ea typeface="+mn-ea"/>
          <a:cs typeface="+mn-cs"/>
        </a:defRPr>
      </a:lvl1pPr>
      <a:lvl2pPr marL="521690" marR="0" indent="-172920" algn="l" defTabSz="797189"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292" kern="1200">
          <a:solidFill>
            <a:schemeClr val="tx1"/>
          </a:solidFill>
          <a:latin typeface="+mn-lt"/>
          <a:ea typeface="+mn-ea"/>
          <a:cs typeface="+mn-cs"/>
        </a:defRPr>
      </a:lvl2pPr>
      <a:lvl3pPr marL="879253" marR="0" indent="-181712" algn="l" defTabSz="797189" rtl="0" eaLnBrk="1" fontAlgn="base" latinLnBrk="0" hangingPunct="1">
        <a:lnSpc>
          <a:spcPct val="100000"/>
        </a:lnSpc>
        <a:spcBef>
          <a:spcPct val="20000"/>
        </a:spcBef>
        <a:spcAft>
          <a:spcPct val="0"/>
        </a:spcAft>
        <a:buClr>
          <a:schemeClr val="bg1">
            <a:lumMod val="75000"/>
          </a:schemeClr>
        </a:buClr>
        <a:buSzTx/>
        <a:buFontTx/>
        <a:buChar char="▪"/>
        <a:tabLst/>
        <a:defRPr kumimoji="1" sz="1292" kern="1200">
          <a:solidFill>
            <a:schemeClr val="tx1"/>
          </a:solidFill>
          <a:latin typeface="+mn-lt"/>
          <a:ea typeface="+mn-ea"/>
          <a:cs typeface="+mn-cs"/>
        </a:defRPr>
      </a:lvl3pPr>
      <a:lvl4pPr marL="1232420" marR="0" indent="-177316" algn="l" defTabSz="797189" rtl="0" eaLnBrk="1" fontAlgn="base" latinLnBrk="0" hangingPunct="1">
        <a:lnSpc>
          <a:spcPct val="100000"/>
        </a:lnSpc>
        <a:spcBef>
          <a:spcPct val="15000"/>
        </a:spcBef>
        <a:spcAft>
          <a:spcPct val="0"/>
        </a:spcAft>
        <a:buClr>
          <a:schemeClr val="bg1">
            <a:lumMod val="75000"/>
          </a:schemeClr>
        </a:buClr>
        <a:buSzTx/>
        <a:buFontTx/>
        <a:buChar char="▪"/>
        <a:tabLst/>
        <a:defRPr kumimoji="1" sz="1108" kern="1200">
          <a:solidFill>
            <a:schemeClr val="tx1"/>
          </a:solidFill>
          <a:latin typeface="+mn-lt"/>
          <a:ea typeface="+mn-ea"/>
          <a:cs typeface="+mn-cs"/>
        </a:defRPr>
      </a:lvl4pPr>
      <a:lvl5pPr marL="1585586" marR="0" indent="-177316" algn="l" defTabSz="797189" rtl="0" eaLnBrk="1" fontAlgn="base" latinLnBrk="0" hangingPunct="1">
        <a:lnSpc>
          <a:spcPct val="100000"/>
        </a:lnSpc>
        <a:spcBef>
          <a:spcPct val="10000"/>
        </a:spcBef>
        <a:spcAft>
          <a:spcPct val="0"/>
        </a:spcAft>
        <a:buClr>
          <a:schemeClr val="bg1">
            <a:lumMod val="75000"/>
          </a:schemeClr>
        </a:buClr>
        <a:buSzTx/>
        <a:buFontTx/>
        <a:buChar char="▪"/>
        <a:tabLst/>
        <a:defRPr kumimoji="1" sz="1108"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17"/>
          <p:cNvSpPr/>
          <p:nvPr userDrawn="1"/>
        </p:nvSpPr>
        <p:spPr>
          <a:xfrm>
            <a:off x="0" y="6434124"/>
            <a:ext cx="9144000" cy="4248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215" b="0" i="0" dirty="0">
              <a:solidFill>
                <a:schemeClr val="tx1"/>
              </a:solidFill>
              <a:latin typeface="HGPGothicE" charset="-128"/>
              <a:ea typeface="HGPGothicE" charset="-128"/>
            </a:endParaRPr>
          </a:p>
        </p:txBody>
      </p:sp>
      <p:pic>
        <p:nvPicPr>
          <p:cNvPr id="16" name="図 15"/>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7828978" y="6503752"/>
            <a:ext cx="1087709" cy="296174"/>
          </a:xfrm>
          <a:prstGeom prst="rect">
            <a:avLst/>
          </a:prstGeom>
        </p:spPr>
      </p:pic>
      <p:pic>
        <p:nvPicPr>
          <p:cNvPr id="8" name="図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 y="5581651"/>
            <a:ext cx="654538" cy="1276350"/>
          </a:xfrm>
          <a:prstGeom prst="rect">
            <a:avLst/>
          </a:prstGeom>
        </p:spPr>
      </p:pic>
      <p:sp>
        <p:nvSpPr>
          <p:cNvPr id="10" name="TextBox 12"/>
          <p:cNvSpPr txBox="1"/>
          <p:nvPr userDrawn="1"/>
        </p:nvSpPr>
        <p:spPr>
          <a:xfrm>
            <a:off x="660407" y="6593331"/>
            <a:ext cx="2754280" cy="113557"/>
          </a:xfrm>
          <a:prstGeom prst="rect">
            <a:avLst/>
          </a:prstGeom>
          <a:noFill/>
        </p:spPr>
        <p:txBody>
          <a:bodyPr wrap="none" tIns="0" bIns="0">
            <a:spAutoFit/>
          </a:bodyPr>
          <a:lstStyle/>
          <a:p>
            <a:pPr marL="0" marR="0" indent="0" algn="l" defTabSz="562680" rtl="0" eaLnBrk="1" fontAlgn="auto" latinLnBrk="0" hangingPunct="1">
              <a:lnSpc>
                <a:spcPct val="100000"/>
              </a:lnSpc>
              <a:spcBef>
                <a:spcPts val="0"/>
              </a:spcBef>
              <a:spcAft>
                <a:spcPts val="0"/>
              </a:spcAft>
              <a:buClrTx/>
              <a:buSzTx/>
              <a:buFontTx/>
              <a:buNone/>
              <a:tabLst/>
              <a:defRPr/>
            </a:pPr>
            <a:r>
              <a:rPr kumimoji="0" lang="en-US" altLang="ja-JP" sz="738" b="0" i="0" dirty="0">
                <a:solidFill>
                  <a:schemeClr val="bg1"/>
                </a:solidFill>
                <a:latin typeface="+mn-lt"/>
                <a:ea typeface="HGPGothicE" charset="-128"/>
                <a:cs typeface="Meiryo UI" pitchFamily="50" charset="-128"/>
              </a:rPr>
              <a:t>© 2018 NTT </a:t>
            </a:r>
            <a:r>
              <a:rPr kumimoji="0" lang="en-US" altLang="ja-JP" sz="738" b="0" i="0" dirty="0" smtClean="0">
                <a:solidFill>
                  <a:schemeClr val="bg1"/>
                </a:solidFill>
                <a:latin typeface="+mn-lt"/>
                <a:ea typeface="HGPGothicE" charset="-128"/>
                <a:cs typeface="Meiryo UI" pitchFamily="50" charset="-128"/>
              </a:rPr>
              <a:t>DATA INSTITUTE OF MANAGEMENT CONSULTING, Inc.</a:t>
            </a:r>
            <a:endParaRPr kumimoji="0" lang="en-US" altLang="ja-JP" sz="738" b="0" i="0" dirty="0">
              <a:solidFill>
                <a:schemeClr val="bg1"/>
              </a:solidFill>
              <a:latin typeface="+mn-lt"/>
              <a:ea typeface="HGPGothicE" charset="-128"/>
              <a:cs typeface="Meiryo UI" pitchFamily="50" charset="-128"/>
            </a:endParaRPr>
          </a:p>
        </p:txBody>
      </p:sp>
      <p:sp>
        <p:nvSpPr>
          <p:cNvPr id="9" name="TextBox 16"/>
          <p:cNvSpPr txBox="1"/>
          <p:nvPr userDrawn="1"/>
        </p:nvSpPr>
        <p:spPr>
          <a:xfrm>
            <a:off x="4277396" y="6551482"/>
            <a:ext cx="618675" cy="170496"/>
          </a:xfrm>
          <a:prstGeom prst="rect">
            <a:avLst/>
          </a:prstGeom>
          <a:noFill/>
        </p:spPr>
        <p:txBody>
          <a:bodyPr wrap="square" tIns="0" bIns="0">
            <a:spAutoFit/>
          </a:bodyPr>
          <a:lstStyle/>
          <a:p>
            <a:pPr algn="ctr" fontAlgn="auto">
              <a:spcBef>
                <a:spcPts val="0"/>
              </a:spcBef>
              <a:spcAft>
                <a:spcPts val="0"/>
              </a:spcAft>
              <a:defRPr/>
            </a:pPr>
            <a:fld id="{0F9AC1C8-10F2-4A77-9A6E-9375F974715F}" type="slidenum">
              <a:rPr lang="en-US" sz="1108" b="0" i="0">
                <a:solidFill>
                  <a:schemeClr val="bg1"/>
                </a:solidFill>
                <a:latin typeface="HGPGothicE" charset="-128"/>
                <a:ea typeface="HGPGothicE" charset="-128"/>
                <a:cs typeface="HGPGothicE" charset="-128"/>
              </a:rPr>
              <a:pPr algn="ctr" fontAlgn="auto">
                <a:spcBef>
                  <a:spcPts val="0"/>
                </a:spcBef>
                <a:spcAft>
                  <a:spcPts val="0"/>
                </a:spcAft>
                <a:defRPr/>
              </a:pPr>
              <a:t>‹#›</a:t>
            </a:fld>
            <a:endParaRPr lang="en-US" sz="1108" b="0" i="0" dirty="0">
              <a:solidFill>
                <a:schemeClr val="bg1"/>
              </a:solidFill>
              <a:latin typeface="HGPGothicE" charset="-128"/>
              <a:ea typeface="HGPGothicE" charset="-128"/>
              <a:cs typeface="HGPGothicE" charset="-128"/>
            </a:endParaRPr>
          </a:p>
        </p:txBody>
      </p:sp>
    </p:spTree>
    <p:extLst>
      <p:ext uri="{BB962C8B-B14F-4D97-AF65-F5344CB8AC3E}">
        <p14:creationId xmlns:p14="http://schemas.microsoft.com/office/powerpoint/2010/main" val="1155959326"/>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Lst>
  <p:timing>
    <p:tnLst>
      <p:par>
        <p:cTn id="1" dur="indefinite" restart="never" nodeType="tmRoot"/>
      </p:par>
    </p:tnLst>
  </p:timing>
  <p:hf hdr="0" ftr="0" dt="0"/>
  <p:txStyles>
    <p:titleStyle>
      <a:lvl1pPr algn="l" defTabSz="447576" rtl="0" eaLnBrk="1" fontAlgn="base" hangingPunct="1">
        <a:spcBef>
          <a:spcPct val="0"/>
        </a:spcBef>
        <a:spcAft>
          <a:spcPct val="0"/>
        </a:spcAft>
        <a:defRPr kumimoji="1" sz="1762" b="0" i="0" kern="1200" spc="148" baseline="0">
          <a:solidFill>
            <a:srgbClr val="404040"/>
          </a:solidFill>
          <a:latin typeface="HGPGothicE" charset="-128"/>
          <a:ea typeface="HGPGothicE" charset="-128"/>
          <a:cs typeface="HGPGothicE" charset="-128"/>
        </a:defRPr>
      </a:lvl1pPr>
      <a:lvl2pPr algn="l" defTabSz="447576" rtl="0" eaLnBrk="1" fontAlgn="base" hangingPunct="1">
        <a:spcBef>
          <a:spcPct val="0"/>
        </a:spcBef>
        <a:spcAft>
          <a:spcPct val="0"/>
        </a:spcAft>
        <a:defRPr kumimoji="1" sz="1958">
          <a:solidFill>
            <a:schemeClr val="tx1"/>
          </a:solidFill>
          <a:latin typeface="Arial" pitchFamily="34" charset="0"/>
          <a:ea typeface="HGP創英角ｺﾞｼｯｸUB"/>
          <a:cs typeface="Arial" pitchFamily="34" charset="0"/>
        </a:defRPr>
      </a:lvl2pPr>
      <a:lvl3pPr algn="l" defTabSz="447576" rtl="0" eaLnBrk="1" fontAlgn="base" hangingPunct="1">
        <a:spcBef>
          <a:spcPct val="0"/>
        </a:spcBef>
        <a:spcAft>
          <a:spcPct val="0"/>
        </a:spcAft>
        <a:defRPr kumimoji="1" sz="1958">
          <a:solidFill>
            <a:schemeClr val="tx1"/>
          </a:solidFill>
          <a:latin typeface="Arial" pitchFamily="34" charset="0"/>
          <a:ea typeface="HGP創英角ｺﾞｼｯｸUB"/>
          <a:cs typeface="Arial" pitchFamily="34" charset="0"/>
        </a:defRPr>
      </a:lvl3pPr>
      <a:lvl4pPr algn="l" defTabSz="447576" rtl="0" eaLnBrk="1" fontAlgn="base" hangingPunct="1">
        <a:spcBef>
          <a:spcPct val="0"/>
        </a:spcBef>
        <a:spcAft>
          <a:spcPct val="0"/>
        </a:spcAft>
        <a:defRPr kumimoji="1" sz="1958">
          <a:solidFill>
            <a:schemeClr val="tx1"/>
          </a:solidFill>
          <a:latin typeface="Arial" pitchFamily="34" charset="0"/>
          <a:ea typeface="HGP創英角ｺﾞｼｯｸUB"/>
          <a:cs typeface="Arial" pitchFamily="34" charset="0"/>
        </a:defRPr>
      </a:lvl4pPr>
      <a:lvl5pPr algn="l" defTabSz="447576" rtl="0" eaLnBrk="1" fontAlgn="base" hangingPunct="1">
        <a:spcBef>
          <a:spcPct val="0"/>
        </a:spcBef>
        <a:spcAft>
          <a:spcPct val="0"/>
        </a:spcAft>
        <a:defRPr kumimoji="1" sz="1958">
          <a:solidFill>
            <a:schemeClr val="tx1"/>
          </a:solidFill>
          <a:latin typeface="Arial" pitchFamily="34" charset="0"/>
          <a:ea typeface="HGP創英角ｺﾞｼｯｸUB"/>
          <a:cs typeface="Arial" pitchFamily="34" charset="0"/>
        </a:defRPr>
      </a:lvl5pPr>
      <a:lvl6pPr marL="447576" algn="l" defTabSz="447576" rtl="0" eaLnBrk="1" fontAlgn="base" hangingPunct="1">
        <a:spcBef>
          <a:spcPct val="0"/>
        </a:spcBef>
        <a:spcAft>
          <a:spcPct val="0"/>
        </a:spcAft>
        <a:defRPr kumimoji="1" sz="1958">
          <a:solidFill>
            <a:schemeClr val="tx1"/>
          </a:solidFill>
          <a:latin typeface="Arial" pitchFamily="34" charset="0"/>
          <a:ea typeface="HGP創英角ｺﾞｼｯｸUB"/>
          <a:cs typeface="Arial" pitchFamily="34" charset="0"/>
        </a:defRPr>
      </a:lvl6pPr>
      <a:lvl7pPr marL="895155" algn="l" defTabSz="447576" rtl="0" eaLnBrk="1" fontAlgn="base" hangingPunct="1">
        <a:spcBef>
          <a:spcPct val="0"/>
        </a:spcBef>
        <a:spcAft>
          <a:spcPct val="0"/>
        </a:spcAft>
        <a:defRPr kumimoji="1" sz="1958">
          <a:solidFill>
            <a:schemeClr val="tx1"/>
          </a:solidFill>
          <a:latin typeface="Arial" pitchFamily="34" charset="0"/>
          <a:ea typeface="HGP創英角ｺﾞｼｯｸUB"/>
          <a:cs typeface="Arial" pitchFamily="34" charset="0"/>
        </a:defRPr>
      </a:lvl7pPr>
      <a:lvl8pPr marL="1342730" algn="l" defTabSz="447576" rtl="0" eaLnBrk="1" fontAlgn="base" hangingPunct="1">
        <a:spcBef>
          <a:spcPct val="0"/>
        </a:spcBef>
        <a:spcAft>
          <a:spcPct val="0"/>
        </a:spcAft>
        <a:defRPr kumimoji="1" sz="1958">
          <a:solidFill>
            <a:schemeClr val="tx1"/>
          </a:solidFill>
          <a:latin typeface="Arial" pitchFamily="34" charset="0"/>
          <a:ea typeface="HGP創英角ｺﾞｼｯｸUB"/>
          <a:cs typeface="Arial" pitchFamily="34" charset="0"/>
        </a:defRPr>
      </a:lvl8pPr>
      <a:lvl9pPr marL="1790306" algn="l" defTabSz="447576" rtl="0" eaLnBrk="1" fontAlgn="base" hangingPunct="1">
        <a:spcBef>
          <a:spcPct val="0"/>
        </a:spcBef>
        <a:spcAft>
          <a:spcPct val="0"/>
        </a:spcAft>
        <a:defRPr kumimoji="1" sz="1958">
          <a:solidFill>
            <a:schemeClr val="tx1"/>
          </a:solidFill>
          <a:latin typeface="Arial" pitchFamily="34" charset="0"/>
          <a:ea typeface="HGP創英角ｺﾞｼｯｸUB"/>
          <a:cs typeface="Arial" pitchFamily="34" charset="0"/>
        </a:defRPr>
      </a:lvl9pPr>
    </p:titleStyle>
    <p:bodyStyle>
      <a:lvl1pPr marL="166288" indent="-166288" algn="l" defTabSz="447576" rtl="0" eaLnBrk="1" fontAlgn="base" hangingPunct="1">
        <a:spcBef>
          <a:spcPct val="20000"/>
        </a:spcBef>
        <a:spcAft>
          <a:spcPct val="0"/>
        </a:spcAft>
        <a:buFont typeface="Arial" pitchFamily="34" charset="0"/>
        <a:buChar char="•"/>
        <a:defRPr kumimoji="1" sz="2349" kern="1200">
          <a:solidFill>
            <a:schemeClr val="tx1"/>
          </a:solidFill>
          <a:latin typeface="Arial"/>
          <a:ea typeface="+mn-ea"/>
          <a:cs typeface="Arial"/>
        </a:defRPr>
      </a:lvl1pPr>
      <a:lvl2pPr marL="668256" indent="-220679" algn="l" defTabSz="447576" rtl="0" eaLnBrk="1" fontAlgn="base" hangingPunct="1">
        <a:spcBef>
          <a:spcPct val="20000"/>
        </a:spcBef>
        <a:spcAft>
          <a:spcPct val="0"/>
        </a:spcAft>
        <a:buFont typeface="Arial" pitchFamily="34" charset="0"/>
        <a:buChar char="–"/>
        <a:defRPr kumimoji="1" sz="1958" kern="1200">
          <a:solidFill>
            <a:schemeClr val="tx1"/>
          </a:solidFill>
          <a:latin typeface="Arial"/>
          <a:ea typeface="+mn-ea"/>
          <a:cs typeface="Arial"/>
        </a:defRPr>
      </a:lvl2pPr>
      <a:lvl3pPr marL="1067657" indent="-172503" algn="l" defTabSz="447576" rtl="0" eaLnBrk="1" fontAlgn="base" hangingPunct="1">
        <a:spcBef>
          <a:spcPct val="20000"/>
        </a:spcBef>
        <a:spcAft>
          <a:spcPct val="0"/>
        </a:spcAft>
        <a:buFont typeface="Arial" pitchFamily="34" charset="0"/>
        <a:buChar char="•"/>
        <a:defRPr kumimoji="1" sz="1958" kern="1200">
          <a:solidFill>
            <a:schemeClr val="tx1"/>
          </a:solidFill>
          <a:latin typeface="Arial"/>
          <a:ea typeface="+mn-ea"/>
          <a:cs typeface="Arial"/>
        </a:defRPr>
      </a:lvl3pPr>
      <a:lvl4pPr marL="1512125" indent="-169397" algn="l" defTabSz="447576" rtl="0" eaLnBrk="1" fontAlgn="base" hangingPunct="1">
        <a:spcBef>
          <a:spcPct val="20000"/>
        </a:spcBef>
        <a:spcAft>
          <a:spcPct val="0"/>
        </a:spcAft>
        <a:buFont typeface="Arial" pitchFamily="34" charset="0"/>
        <a:buChar char="–"/>
        <a:defRPr kumimoji="1" sz="1958" kern="1200">
          <a:solidFill>
            <a:schemeClr val="tx1"/>
          </a:solidFill>
          <a:latin typeface="Arial"/>
          <a:ea typeface="+mn-ea"/>
          <a:cs typeface="Arial"/>
        </a:defRPr>
      </a:lvl4pPr>
      <a:lvl5pPr marL="1958147" indent="-167843" algn="l" defTabSz="447576" rtl="0" eaLnBrk="1" fontAlgn="base" hangingPunct="1">
        <a:spcBef>
          <a:spcPct val="20000"/>
        </a:spcBef>
        <a:spcAft>
          <a:spcPct val="0"/>
        </a:spcAft>
        <a:buFont typeface="Arial" pitchFamily="34" charset="0"/>
        <a:buChar char="»"/>
        <a:defRPr kumimoji="1" sz="1958" kern="1200">
          <a:solidFill>
            <a:schemeClr val="tx1"/>
          </a:solidFill>
          <a:latin typeface="Arial"/>
          <a:ea typeface="+mn-ea"/>
          <a:cs typeface="Arial"/>
        </a:defRPr>
      </a:lvl5pPr>
      <a:lvl6pPr marL="2461670" indent="-223788" algn="l" defTabSz="447576" rtl="0" eaLnBrk="1" latinLnBrk="0" hangingPunct="1">
        <a:spcBef>
          <a:spcPct val="20000"/>
        </a:spcBef>
        <a:buFont typeface="Arial"/>
        <a:buChar char="•"/>
        <a:defRPr kumimoji="1" sz="1958" kern="1200">
          <a:solidFill>
            <a:schemeClr val="tx1"/>
          </a:solidFill>
          <a:latin typeface="+mn-lt"/>
          <a:ea typeface="+mn-ea"/>
          <a:cs typeface="+mn-cs"/>
        </a:defRPr>
      </a:lvl6pPr>
      <a:lvl7pPr marL="2909248" indent="-223788" algn="l" defTabSz="447576" rtl="0" eaLnBrk="1" latinLnBrk="0" hangingPunct="1">
        <a:spcBef>
          <a:spcPct val="20000"/>
        </a:spcBef>
        <a:buFont typeface="Arial"/>
        <a:buChar char="•"/>
        <a:defRPr kumimoji="1" sz="1958" kern="1200">
          <a:solidFill>
            <a:schemeClr val="tx1"/>
          </a:solidFill>
          <a:latin typeface="+mn-lt"/>
          <a:ea typeface="+mn-ea"/>
          <a:cs typeface="+mn-cs"/>
        </a:defRPr>
      </a:lvl7pPr>
      <a:lvl8pPr marL="3356824" indent="-223788" algn="l" defTabSz="447576" rtl="0" eaLnBrk="1" latinLnBrk="0" hangingPunct="1">
        <a:spcBef>
          <a:spcPct val="20000"/>
        </a:spcBef>
        <a:buFont typeface="Arial"/>
        <a:buChar char="•"/>
        <a:defRPr kumimoji="1" sz="1958" kern="1200">
          <a:solidFill>
            <a:schemeClr val="tx1"/>
          </a:solidFill>
          <a:latin typeface="+mn-lt"/>
          <a:ea typeface="+mn-ea"/>
          <a:cs typeface="+mn-cs"/>
        </a:defRPr>
      </a:lvl8pPr>
      <a:lvl9pPr marL="3804402" indent="-223788" algn="l" defTabSz="447576" rtl="0" eaLnBrk="1" latinLnBrk="0" hangingPunct="1">
        <a:spcBef>
          <a:spcPct val="20000"/>
        </a:spcBef>
        <a:buFont typeface="Arial"/>
        <a:buChar char="•"/>
        <a:defRPr kumimoji="1" sz="1958" kern="1200">
          <a:solidFill>
            <a:schemeClr val="tx1"/>
          </a:solidFill>
          <a:latin typeface="+mn-lt"/>
          <a:ea typeface="+mn-ea"/>
          <a:cs typeface="+mn-cs"/>
        </a:defRPr>
      </a:lvl9pPr>
    </p:bodyStyle>
    <p:otherStyle>
      <a:defPPr>
        <a:defRPr lang="en-US"/>
      </a:defPPr>
      <a:lvl1pPr marL="0" algn="l" defTabSz="447576" rtl="0" eaLnBrk="1" latinLnBrk="0" hangingPunct="1">
        <a:defRPr kumimoji="1" sz="1762" kern="1200">
          <a:solidFill>
            <a:schemeClr val="tx1"/>
          </a:solidFill>
          <a:latin typeface="+mn-lt"/>
          <a:ea typeface="+mn-ea"/>
          <a:cs typeface="+mn-cs"/>
        </a:defRPr>
      </a:lvl1pPr>
      <a:lvl2pPr marL="447576" algn="l" defTabSz="447576" rtl="0" eaLnBrk="1" latinLnBrk="0" hangingPunct="1">
        <a:defRPr kumimoji="1" sz="1762" kern="1200">
          <a:solidFill>
            <a:schemeClr val="tx1"/>
          </a:solidFill>
          <a:latin typeface="+mn-lt"/>
          <a:ea typeface="+mn-ea"/>
          <a:cs typeface="+mn-cs"/>
        </a:defRPr>
      </a:lvl2pPr>
      <a:lvl3pPr marL="895155" algn="l" defTabSz="447576" rtl="0" eaLnBrk="1" latinLnBrk="0" hangingPunct="1">
        <a:defRPr kumimoji="1" sz="1762" kern="1200">
          <a:solidFill>
            <a:schemeClr val="tx1"/>
          </a:solidFill>
          <a:latin typeface="+mn-lt"/>
          <a:ea typeface="+mn-ea"/>
          <a:cs typeface="+mn-cs"/>
        </a:defRPr>
      </a:lvl3pPr>
      <a:lvl4pPr marL="1342730" algn="l" defTabSz="447576" rtl="0" eaLnBrk="1" latinLnBrk="0" hangingPunct="1">
        <a:defRPr kumimoji="1" sz="1762" kern="1200">
          <a:solidFill>
            <a:schemeClr val="tx1"/>
          </a:solidFill>
          <a:latin typeface="+mn-lt"/>
          <a:ea typeface="+mn-ea"/>
          <a:cs typeface="+mn-cs"/>
        </a:defRPr>
      </a:lvl4pPr>
      <a:lvl5pPr marL="1790306" algn="l" defTabSz="447576" rtl="0" eaLnBrk="1" latinLnBrk="0" hangingPunct="1">
        <a:defRPr kumimoji="1" sz="1762" kern="1200">
          <a:solidFill>
            <a:schemeClr val="tx1"/>
          </a:solidFill>
          <a:latin typeface="+mn-lt"/>
          <a:ea typeface="+mn-ea"/>
          <a:cs typeface="+mn-cs"/>
        </a:defRPr>
      </a:lvl5pPr>
      <a:lvl6pPr marL="2237883" algn="l" defTabSz="447576" rtl="0" eaLnBrk="1" latinLnBrk="0" hangingPunct="1">
        <a:defRPr kumimoji="1" sz="1762" kern="1200">
          <a:solidFill>
            <a:schemeClr val="tx1"/>
          </a:solidFill>
          <a:latin typeface="+mn-lt"/>
          <a:ea typeface="+mn-ea"/>
          <a:cs typeface="+mn-cs"/>
        </a:defRPr>
      </a:lvl6pPr>
      <a:lvl7pPr marL="2685459" algn="l" defTabSz="447576" rtl="0" eaLnBrk="1" latinLnBrk="0" hangingPunct="1">
        <a:defRPr kumimoji="1" sz="1762" kern="1200">
          <a:solidFill>
            <a:schemeClr val="tx1"/>
          </a:solidFill>
          <a:latin typeface="+mn-lt"/>
          <a:ea typeface="+mn-ea"/>
          <a:cs typeface="+mn-cs"/>
        </a:defRPr>
      </a:lvl7pPr>
      <a:lvl8pPr marL="3133035" algn="l" defTabSz="447576" rtl="0" eaLnBrk="1" latinLnBrk="0" hangingPunct="1">
        <a:defRPr kumimoji="1" sz="1762" kern="1200">
          <a:solidFill>
            <a:schemeClr val="tx1"/>
          </a:solidFill>
          <a:latin typeface="+mn-lt"/>
          <a:ea typeface="+mn-ea"/>
          <a:cs typeface="+mn-cs"/>
        </a:defRPr>
      </a:lvl8pPr>
      <a:lvl9pPr marL="3580612" algn="l" defTabSz="447576" rtl="0" eaLnBrk="1" latinLnBrk="0" hangingPunct="1">
        <a:defRPr kumimoji="1" sz="1762"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83">
          <p15:clr>
            <a:srgbClr val="F26B43"/>
          </p15:clr>
        </p15:guide>
        <p15:guide id="2" pos="312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8"/>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fld id="{73FDC1F6-DDAB-4BF5-B564-817C3E8145EB}" type="datetime1">
              <a:rPr kumimoji="1" lang="ja-JP" altLang="en-US" smtClean="0"/>
              <a:t>2020/9/30</a:t>
            </a:fld>
            <a:endParaRPr kumimoji="1" lang="ja-JP" altLang="en-US"/>
          </a:p>
        </p:txBody>
      </p:sp>
      <p:sp>
        <p:nvSpPr>
          <p:cNvPr id="5" name="Footer Placeholder 4"/>
          <p:cNvSpPr>
            <a:spLocks noGrp="1"/>
          </p:cNvSpPr>
          <p:nvPr>
            <p:ph type="ftr" sz="quarter" idx="3"/>
          </p:nvPr>
        </p:nvSpPr>
        <p:spPr>
          <a:xfrm>
            <a:off x="3028951" y="6356353"/>
            <a:ext cx="30861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AB1EDA6F-B36A-4B21-9A2B-5573D41CEB72}" type="slidenum">
              <a:rPr kumimoji="1" lang="ja-JP" altLang="en-US" smtClean="0"/>
              <a:t>‹#›</a:t>
            </a:fld>
            <a:endParaRPr kumimoji="1" lang="ja-JP" altLang="en-US"/>
          </a:p>
        </p:txBody>
      </p:sp>
    </p:spTree>
    <p:extLst>
      <p:ext uri="{BB962C8B-B14F-4D97-AF65-F5344CB8AC3E}">
        <p14:creationId xmlns:p14="http://schemas.microsoft.com/office/powerpoint/2010/main" val="249971203"/>
      </p:ext>
    </p:extLst>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Lst>
  <p:hf hdr="0" ftr="0" dt="0"/>
  <p:txStyles>
    <p:titleStyle>
      <a:lvl1pPr algn="l" defTabSz="844083" rtl="0" eaLnBrk="1" latinLnBrk="0" hangingPunct="1">
        <a:lnSpc>
          <a:spcPct val="90000"/>
        </a:lnSpc>
        <a:spcBef>
          <a:spcPct val="0"/>
        </a:spcBef>
        <a:buNone/>
        <a:defRPr kumimoji="1" sz="4062" kern="1200">
          <a:solidFill>
            <a:schemeClr val="tx1"/>
          </a:solidFill>
          <a:latin typeface="+mj-lt"/>
          <a:ea typeface="+mj-ea"/>
          <a:cs typeface="+mj-cs"/>
        </a:defRPr>
      </a:lvl1pPr>
    </p:titleStyle>
    <p:bodyStyle>
      <a:lvl1pPr marL="211021" indent="-211021" algn="l" defTabSz="844083" rtl="0" eaLnBrk="1" latinLnBrk="0" hangingPunct="1">
        <a:lnSpc>
          <a:spcPct val="90000"/>
        </a:lnSpc>
        <a:spcBef>
          <a:spcPts val="923"/>
        </a:spcBef>
        <a:buFont typeface="Arial" panose="020B0604020202020204" pitchFamily="34" charset="0"/>
        <a:buChar char="•"/>
        <a:defRPr kumimoji="1" sz="2585" kern="1200">
          <a:solidFill>
            <a:schemeClr val="tx1"/>
          </a:solidFill>
          <a:latin typeface="+mn-lt"/>
          <a:ea typeface="+mn-ea"/>
          <a:cs typeface="+mn-cs"/>
        </a:defRPr>
      </a:lvl1pPr>
      <a:lvl2pPr marL="633062" indent="-211021" algn="l" defTabSz="844083" rtl="0" eaLnBrk="1" latinLnBrk="0" hangingPunct="1">
        <a:lnSpc>
          <a:spcPct val="90000"/>
        </a:lnSpc>
        <a:spcBef>
          <a:spcPts val="462"/>
        </a:spcBef>
        <a:buFont typeface="Arial" panose="020B0604020202020204" pitchFamily="34" charset="0"/>
        <a:buChar char="•"/>
        <a:defRPr kumimoji="1" sz="2215" kern="1200">
          <a:solidFill>
            <a:schemeClr val="tx1"/>
          </a:solidFill>
          <a:latin typeface="+mn-lt"/>
          <a:ea typeface="+mn-ea"/>
          <a:cs typeface="+mn-cs"/>
        </a:defRPr>
      </a:lvl2pPr>
      <a:lvl3pPr marL="1055103" indent="-211021" algn="l" defTabSz="844083" rtl="0" eaLnBrk="1" latinLnBrk="0" hangingPunct="1">
        <a:lnSpc>
          <a:spcPct val="90000"/>
        </a:lnSpc>
        <a:spcBef>
          <a:spcPts val="462"/>
        </a:spcBef>
        <a:buFont typeface="Arial" panose="020B0604020202020204" pitchFamily="34" charset="0"/>
        <a:buChar char="•"/>
        <a:defRPr kumimoji="1" sz="1846" kern="1200">
          <a:solidFill>
            <a:schemeClr val="tx1"/>
          </a:solidFill>
          <a:latin typeface="+mn-lt"/>
          <a:ea typeface="+mn-ea"/>
          <a:cs typeface="+mn-cs"/>
        </a:defRPr>
      </a:lvl3pPr>
      <a:lvl4pPr marL="1477145"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4pPr>
      <a:lvl5pPr marL="1899186"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9pPr>
    </p:bodyStyle>
    <p:otherStyle>
      <a:defPPr>
        <a:defRPr lang="en-US"/>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5.xml"/><Relationship Id="rId5" Type="http://schemas.openxmlformats.org/officeDocument/2006/relationships/image" Target="../media/image31.emf"/><Relationship Id="rId4" Type="http://schemas.openxmlformats.org/officeDocument/2006/relationships/image" Target="../media/image30.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420711" y="2564904"/>
            <a:ext cx="8302578" cy="1077218"/>
          </a:xfrm>
          <a:prstGeom prst="rect">
            <a:avLst/>
          </a:prstGeom>
          <a:noFill/>
        </p:spPr>
        <p:txBody>
          <a:bodyPr wrap="square" rtlCol="0">
            <a:spAutoFit/>
          </a:bodyPr>
          <a:lstStyle/>
          <a:p>
            <a:pPr lvl="0" algn="ctr" defTabSz="844083">
              <a:defRPr/>
            </a:pPr>
            <a:r>
              <a:rPr lang="ja-JP" altLang="en-US" sz="3200" dirty="0" smtClean="0">
                <a:solidFill>
                  <a:prstClr val="black"/>
                </a:solidFill>
                <a:latin typeface="Meiryo UI" panose="020B0604030504040204" pitchFamily="50" charset="-128"/>
                <a:ea typeface="Meiryo UI" panose="020B0604030504040204" pitchFamily="50" charset="-128"/>
              </a:rPr>
              <a:t>「従業者の勤務体制及び勤務形態一覧表」の</a:t>
            </a:r>
            <a:endParaRPr lang="en-US" altLang="ja-JP" sz="3200" dirty="0" smtClean="0">
              <a:solidFill>
                <a:prstClr val="black"/>
              </a:solidFill>
              <a:latin typeface="Meiryo UI" panose="020B0604030504040204" pitchFamily="50" charset="-128"/>
              <a:ea typeface="Meiryo UI" panose="020B0604030504040204" pitchFamily="50" charset="-128"/>
            </a:endParaRPr>
          </a:p>
          <a:p>
            <a:pPr lvl="0" algn="ctr" defTabSz="844083">
              <a:defRPr/>
            </a:pPr>
            <a:r>
              <a:rPr lang="ja-JP" altLang="en-US" sz="3200" dirty="0" smtClean="0">
                <a:solidFill>
                  <a:prstClr val="black"/>
                </a:solidFill>
                <a:latin typeface="Meiryo UI" panose="020B0604030504040204" pitchFamily="50" charset="-128"/>
                <a:ea typeface="Meiryo UI" panose="020B0604030504040204" pitchFamily="50" charset="-128"/>
              </a:rPr>
              <a:t>参考様式に関する事務連絡の発出について</a:t>
            </a:r>
            <a:endParaRPr kumimoji="1" lang="ja-JP" altLang="en-US" sz="3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8" name="サブタイトル 4"/>
          <p:cNvSpPr>
            <a:spLocks noGrp="1"/>
          </p:cNvSpPr>
          <p:nvPr>
            <p:ph type="subTitle" idx="1"/>
          </p:nvPr>
        </p:nvSpPr>
        <p:spPr>
          <a:xfrm>
            <a:off x="3076616" y="5024254"/>
            <a:ext cx="2990769" cy="996923"/>
          </a:xfrm>
        </p:spPr>
        <p:txBody>
          <a:bodyPr vert="horz" wrap="none" lIns="66462" tIns="45720" rIns="66462" bIns="45720" rtlCol="0" anchor="ctr" anchorCtr="0">
            <a:noAutofit/>
          </a:bodyPr>
          <a:lstStyle/>
          <a:p>
            <a:pPr>
              <a:spcBef>
                <a:spcPts val="0"/>
              </a:spcBef>
            </a:pPr>
            <a:r>
              <a:rPr lang="ja-JP" altLang="en-US" sz="2585" dirty="0" smtClean="0">
                <a:solidFill>
                  <a:schemeClr val="tx1"/>
                </a:solidFill>
                <a:latin typeface="Meiryo UI" panose="020B0604030504040204" pitchFamily="50" charset="-128"/>
                <a:ea typeface="Meiryo UI" panose="020B0604030504040204" pitchFamily="50" charset="-128"/>
              </a:rPr>
              <a:t>令和２年９月</a:t>
            </a:r>
            <a:endParaRPr lang="en-US" altLang="ja-JP" sz="2585"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952274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3611947256"/>
              </p:ext>
            </p:extLst>
          </p:nvPr>
        </p:nvGraphicFramePr>
        <p:xfrm>
          <a:off x="268839" y="3366404"/>
          <a:ext cx="8705681" cy="3337628"/>
        </p:xfrm>
        <a:graphic>
          <a:graphicData uri="http://schemas.openxmlformats.org/drawingml/2006/table">
            <a:tbl>
              <a:tblPr firstRow="1" bandRow="1">
                <a:tableStyleId>{5C22544A-7EE6-4342-B048-85BDC9FD1C3A}</a:tableStyleId>
              </a:tblPr>
              <a:tblGrid>
                <a:gridCol w="2546400">
                  <a:extLst>
                    <a:ext uri="{9D8B030D-6E8A-4147-A177-3AD203B41FA5}">
                      <a16:colId xmlns:a16="http://schemas.microsoft.com/office/drawing/2014/main" val="708334132"/>
                    </a:ext>
                  </a:extLst>
                </a:gridCol>
                <a:gridCol w="1084142">
                  <a:extLst>
                    <a:ext uri="{9D8B030D-6E8A-4147-A177-3AD203B41FA5}">
                      <a16:colId xmlns:a16="http://schemas.microsoft.com/office/drawing/2014/main" val="587306702"/>
                    </a:ext>
                  </a:extLst>
                </a:gridCol>
                <a:gridCol w="1026604">
                  <a:extLst>
                    <a:ext uri="{9D8B030D-6E8A-4147-A177-3AD203B41FA5}">
                      <a16:colId xmlns:a16="http://schemas.microsoft.com/office/drawing/2014/main" val="1574767664"/>
                    </a:ext>
                  </a:extLst>
                </a:gridCol>
                <a:gridCol w="1027546">
                  <a:extLst>
                    <a:ext uri="{9D8B030D-6E8A-4147-A177-3AD203B41FA5}">
                      <a16:colId xmlns:a16="http://schemas.microsoft.com/office/drawing/2014/main" val="704118099"/>
                    </a:ext>
                  </a:extLst>
                </a:gridCol>
                <a:gridCol w="956243">
                  <a:extLst>
                    <a:ext uri="{9D8B030D-6E8A-4147-A177-3AD203B41FA5}">
                      <a16:colId xmlns:a16="http://schemas.microsoft.com/office/drawing/2014/main" val="1829443313"/>
                    </a:ext>
                  </a:extLst>
                </a:gridCol>
                <a:gridCol w="956243">
                  <a:extLst>
                    <a:ext uri="{9D8B030D-6E8A-4147-A177-3AD203B41FA5}">
                      <a16:colId xmlns:a16="http://schemas.microsoft.com/office/drawing/2014/main" val="914635438"/>
                    </a:ext>
                  </a:extLst>
                </a:gridCol>
                <a:gridCol w="1108503">
                  <a:extLst>
                    <a:ext uri="{9D8B030D-6E8A-4147-A177-3AD203B41FA5}">
                      <a16:colId xmlns:a16="http://schemas.microsoft.com/office/drawing/2014/main" val="4098761743"/>
                    </a:ext>
                  </a:extLst>
                </a:gridCol>
              </a:tblGrid>
              <a:tr h="696274">
                <a:tc>
                  <a:txBody>
                    <a:bodyPr/>
                    <a:lstStyle/>
                    <a:p>
                      <a:pPr algn="ctr"/>
                      <a:r>
                        <a:rPr kumimoji="1" lang="en-US" altLang="ja-JP" sz="1500" dirty="0" smtClean="0">
                          <a:solidFill>
                            <a:schemeClr val="tx1"/>
                          </a:solidFill>
                          <a:latin typeface="+mn-ea"/>
                          <a:ea typeface="+mn-ea"/>
                        </a:rPr>
                        <a:t>9</a:t>
                      </a:r>
                      <a:r>
                        <a:rPr kumimoji="1" lang="ja-JP" altLang="en-US" sz="1500" dirty="0" smtClean="0">
                          <a:solidFill>
                            <a:schemeClr val="tx1"/>
                          </a:solidFill>
                          <a:latin typeface="+mn-ea"/>
                          <a:ea typeface="+mn-ea"/>
                        </a:rPr>
                        <a:t>月</a:t>
                      </a:r>
                      <a:endParaRPr kumimoji="1" lang="ja-JP" altLang="en-US" sz="1500" dirty="0">
                        <a:solidFill>
                          <a:schemeClr val="tx1"/>
                        </a:solidFill>
                        <a:latin typeface="+mn-ea"/>
                        <a:ea typeface="+mn-ea"/>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500" dirty="0" smtClean="0">
                          <a:solidFill>
                            <a:schemeClr val="tx1"/>
                          </a:solidFill>
                          <a:latin typeface="+mn-ea"/>
                          <a:ea typeface="+mn-ea"/>
                        </a:rPr>
                        <a:t>10</a:t>
                      </a:r>
                      <a:r>
                        <a:rPr kumimoji="1" lang="ja-JP" altLang="en-US" sz="1500" dirty="0" smtClean="0">
                          <a:solidFill>
                            <a:schemeClr val="tx1"/>
                          </a:solidFill>
                          <a:latin typeface="+mn-ea"/>
                          <a:ea typeface="+mn-ea"/>
                        </a:rPr>
                        <a:t>月</a:t>
                      </a:r>
                      <a:endParaRPr kumimoji="1" lang="ja-JP" altLang="en-US" sz="1500" dirty="0">
                        <a:solidFill>
                          <a:schemeClr val="tx1"/>
                        </a:solidFill>
                        <a:latin typeface="+mn-ea"/>
                        <a:ea typeface="+mn-ea"/>
                      </a:endParaRPr>
                    </a:p>
                  </a:txBody>
                  <a:tcPr marL="84406" marR="84406"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500" dirty="0" smtClean="0">
                          <a:solidFill>
                            <a:schemeClr val="tx1"/>
                          </a:solidFill>
                          <a:latin typeface="+mn-ea"/>
                          <a:ea typeface="+mn-ea"/>
                        </a:rPr>
                        <a:t>11</a:t>
                      </a:r>
                      <a:r>
                        <a:rPr kumimoji="1" lang="ja-JP" altLang="en-US" sz="1500" dirty="0" smtClean="0">
                          <a:solidFill>
                            <a:schemeClr val="tx1"/>
                          </a:solidFill>
                          <a:latin typeface="+mn-ea"/>
                          <a:ea typeface="+mn-ea"/>
                        </a:rPr>
                        <a:t>月</a:t>
                      </a:r>
                      <a:endParaRPr kumimoji="1" lang="ja-JP" altLang="en-US" sz="1500" dirty="0">
                        <a:solidFill>
                          <a:schemeClr val="tx1"/>
                        </a:solidFill>
                        <a:latin typeface="+mn-ea"/>
                        <a:ea typeface="+mn-ea"/>
                      </a:endParaRPr>
                    </a:p>
                  </a:txBody>
                  <a:tcPr marL="84406" marR="84406"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500" dirty="0" smtClean="0">
                          <a:solidFill>
                            <a:schemeClr val="tx1"/>
                          </a:solidFill>
                          <a:latin typeface="+mn-ea"/>
                          <a:ea typeface="+mn-ea"/>
                        </a:rPr>
                        <a:t>12</a:t>
                      </a:r>
                      <a:r>
                        <a:rPr kumimoji="1" lang="ja-JP" altLang="en-US" sz="1500" dirty="0" smtClean="0">
                          <a:solidFill>
                            <a:schemeClr val="tx1"/>
                          </a:solidFill>
                          <a:latin typeface="+mn-ea"/>
                          <a:ea typeface="+mn-ea"/>
                        </a:rPr>
                        <a:t>月</a:t>
                      </a:r>
                      <a:endParaRPr kumimoji="1" lang="ja-JP" altLang="en-US" sz="1500" dirty="0">
                        <a:solidFill>
                          <a:schemeClr val="tx1"/>
                        </a:solidFill>
                        <a:latin typeface="+mn-ea"/>
                        <a:ea typeface="+mn-ea"/>
                      </a:endParaRPr>
                    </a:p>
                  </a:txBody>
                  <a:tcPr marL="84406" marR="84406"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1500" dirty="0" smtClean="0">
                          <a:solidFill>
                            <a:schemeClr val="tx1"/>
                          </a:solidFill>
                          <a:latin typeface="+mn-ea"/>
                          <a:ea typeface="+mn-ea"/>
                        </a:rPr>
                        <a:t>1</a:t>
                      </a:r>
                      <a:r>
                        <a:rPr kumimoji="1" lang="ja-JP" altLang="en-US" sz="1500" dirty="0" smtClean="0">
                          <a:solidFill>
                            <a:schemeClr val="tx1"/>
                          </a:solidFill>
                          <a:latin typeface="+mn-ea"/>
                          <a:ea typeface="+mn-ea"/>
                        </a:rPr>
                        <a:t>月～</a:t>
                      </a:r>
                      <a:r>
                        <a:rPr kumimoji="1" lang="en-US" altLang="ja-JP" sz="1500" dirty="0" smtClean="0">
                          <a:solidFill>
                            <a:schemeClr val="tx1"/>
                          </a:solidFill>
                          <a:latin typeface="+mn-ea"/>
                          <a:ea typeface="+mn-ea"/>
                        </a:rPr>
                        <a:t>3</a:t>
                      </a:r>
                      <a:r>
                        <a:rPr kumimoji="1" lang="ja-JP" altLang="en-US" sz="1500" dirty="0" smtClean="0">
                          <a:solidFill>
                            <a:schemeClr val="tx1"/>
                          </a:solidFill>
                          <a:latin typeface="+mn-ea"/>
                          <a:ea typeface="+mn-ea"/>
                        </a:rPr>
                        <a:t>月</a:t>
                      </a:r>
                      <a:endParaRPr kumimoji="1" lang="en-US" altLang="ja-JP" sz="1500" dirty="0" smtClean="0">
                        <a:solidFill>
                          <a:schemeClr val="tx1"/>
                        </a:solidFill>
                        <a:latin typeface="+mn-ea"/>
                        <a:ea typeface="+mn-ea"/>
                      </a:endParaRPr>
                    </a:p>
                  </a:txBody>
                  <a:tcPr marL="84406" marR="84406"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sz="1500" dirty="0">
                        <a:solidFill>
                          <a:schemeClr val="tx1"/>
                        </a:solidFill>
                        <a:latin typeface="+mn-ea"/>
                        <a:ea typeface="+mn-ea"/>
                      </a:endParaRPr>
                    </a:p>
                  </a:txBody>
                  <a:tcPr marL="84406" marR="84406" marT="42203" marB="42203"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en-US" altLang="ja-JP" sz="1500" dirty="0" smtClean="0">
                        <a:solidFill>
                          <a:schemeClr val="tx1"/>
                        </a:solidFill>
                        <a:latin typeface="+mn-ea"/>
                        <a:ea typeface="+mn-ea"/>
                      </a:endParaRPr>
                    </a:p>
                  </a:txBody>
                  <a:tcPr marL="84406" marR="84406" marT="42203" marB="42203" anchor="ctr">
                    <a:lnL w="12700" cap="flat" cmpd="sng" algn="ctr">
                      <a:no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7683015"/>
                  </a:ext>
                </a:extLst>
              </a:tr>
              <a:tr h="1320677">
                <a:tc>
                  <a:txBody>
                    <a:bodyPr/>
                    <a:lstStyle/>
                    <a:p>
                      <a:endParaRPr kumimoji="1" lang="ja-JP" altLang="en-US" sz="1500" dirty="0">
                        <a:solidFill>
                          <a:schemeClr val="tx1"/>
                        </a:solidFill>
                        <a:latin typeface="+mn-ea"/>
                        <a:ea typeface="+mn-ea"/>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endParaRPr kumimoji="1" lang="ja-JP" altLang="en-US" sz="1500" dirty="0">
                        <a:solidFill>
                          <a:schemeClr val="tx1"/>
                        </a:solidFill>
                        <a:latin typeface="+mn-ea"/>
                        <a:ea typeface="+mn-ea"/>
                      </a:endParaRPr>
                    </a:p>
                  </a:txBody>
                  <a:tcPr marL="84406" marR="84406" marT="42203" marB="42203">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endParaRPr kumimoji="1" lang="ja-JP" altLang="en-US" sz="1500" dirty="0">
                        <a:solidFill>
                          <a:schemeClr val="tx1"/>
                        </a:solidFill>
                        <a:latin typeface="+mn-ea"/>
                        <a:ea typeface="+mn-ea"/>
                      </a:endParaRPr>
                    </a:p>
                  </a:txBody>
                  <a:tcPr marL="84406" marR="84406" marT="42203" marB="42203">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endParaRPr kumimoji="1" lang="ja-JP" altLang="en-US" sz="1500" dirty="0">
                        <a:solidFill>
                          <a:schemeClr val="tx1"/>
                        </a:solidFill>
                        <a:latin typeface="+mn-ea"/>
                        <a:ea typeface="+mn-ea"/>
                      </a:endParaRPr>
                    </a:p>
                  </a:txBody>
                  <a:tcPr marL="84406" marR="84406" marT="42203" marB="42203">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endParaRPr kumimoji="1" lang="ja-JP" altLang="en-US" sz="1500" dirty="0">
                        <a:solidFill>
                          <a:schemeClr val="tx1"/>
                        </a:solidFill>
                        <a:latin typeface="+mn-ea"/>
                        <a:ea typeface="+mn-ea"/>
                      </a:endParaRPr>
                    </a:p>
                  </a:txBody>
                  <a:tcPr marL="84406" marR="84406" marT="42203" marB="42203">
                    <a:lnL w="12700" cap="flat" cmpd="sng" algn="ctr">
                      <a:solidFill>
                        <a:schemeClr val="tx1"/>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endParaRPr kumimoji="1" lang="ja-JP" altLang="en-US" sz="1500" dirty="0">
                        <a:solidFill>
                          <a:schemeClr val="tx1"/>
                        </a:solidFill>
                        <a:latin typeface="+mn-ea"/>
                        <a:ea typeface="+mn-ea"/>
                      </a:endParaRPr>
                    </a:p>
                  </a:txBody>
                  <a:tcPr marL="84406" marR="84406" marT="42203" marB="42203">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endParaRPr kumimoji="1" lang="ja-JP" altLang="en-US" sz="1500" dirty="0">
                        <a:solidFill>
                          <a:schemeClr val="tx1"/>
                        </a:solidFill>
                        <a:latin typeface="+mn-ea"/>
                        <a:ea typeface="+mn-ea"/>
                      </a:endParaRPr>
                    </a:p>
                  </a:txBody>
                  <a:tcPr marL="84406" marR="84406" marT="42203" marB="42203">
                    <a:lnL w="12700" cap="flat" cmpd="sng" algn="ctr">
                      <a:no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988240698"/>
                  </a:ext>
                </a:extLst>
              </a:tr>
              <a:tr h="1320677">
                <a:tc>
                  <a:txBody>
                    <a:bodyPr/>
                    <a:lstStyle/>
                    <a:p>
                      <a:endParaRPr kumimoji="1" lang="ja-JP" altLang="en-US" sz="1500" dirty="0">
                        <a:solidFill>
                          <a:schemeClr val="tx1"/>
                        </a:solidFill>
                        <a:latin typeface="+mn-ea"/>
                        <a:ea typeface="+mn-ea"/>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500">
                        <a:solidFill>
                          <a:schemeClr val="tx1"/>
                        </a:solidFill>
                        <a:latin typeface="+mn-ea"/>
                        <a:ea typeface="+mn-ea"/>
                      </a:endParaRPr>
                    </a:p>
                  </a:txBody>
                  <a:tcPr marL="84406" marR="84406" marT="42203" marB="42203">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500" dirty="0">
                        <a:solidFill>
                          <a:schemeClr val="tx1"/>
                        </a:solidFill>
                        <a:latin typeface="+mn-ea"/>
                        <a:ea typeface="+mn-ea"/>
                      </a:endParaRPr>
                    </a:p>
                  </a:txBody>
                  <a:tcPr marL="84406" marR="84406" marT="42203" marB="42203">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500" dirty="0">
                        <a:solidFill>
                          <a:schemeClr val="tx1"/>
                        </a:solidFill>
                        <a:latin typeface="+mn-ea"/>
                        <a:ea typeface="+mn-ea"/>
                      </a:endParaRPr>
                    </a:p>
                  </a:txBody>
                  <a:tcPr marL="84406" marR="84406" marT="42203" marB="42203">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500" dirty="0">
                        <a:solidFill>
                          <a:schemeClr val="tx1"/>
                        </a:solidFill>
                        <a:latin typeface="+mn-ea"/>
                        <a:ea typeface="+mn-ea"/>
                      </a:endParaRPr>
                    </a:p>
                  </a:txBody>
                  <a:tcPr marL="84406" marR="84406" marT="42203" marB="42203">
                    <a:lnL w="12700" cap="flat" cmpd="sng" algn="ctr">
                      <a:solidFill>
                        <a:schemeClr val="tx1"/>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500" dirty="0">
                        <a:solidFill>
                          <a:schemeClr val="tx1"/>
                        </a:solidFill>
                        <a:latin typeface="+mn-ea"/>
                        <a:ea typeface="+mn-ea"/>
                      </a:endParaRPr>
                    </a:p>
                  </a:txBody>
                  <a:tcPr marL="84406" marR="84406" marT="42203" marB="42203">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500" dirty="0">
                        <a:solidFill>
                          <a:schemeClr val="tx1"/>
                        </a:solidFill>
                        <a:latin typeface="+mn-ea"/>
                        <a:ea typeface="+mn-ea"/>
                      </a:endParaRPr>
                    </a:p>
                  </a:txBody>
                  <a:tcPr marL="84406" marR="84406" marT="42203" marB="42203">
                    <a:lnL w="12700" cap="flat" cmpd="sng" algn="ctr">
                      <a:no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646731"/>
                  </a:ext>
                </a:extLst>
              </a:tr>
            </a:tbl>
          </a:graphicData>
        </a:graphic>
      </p:graphicFrame>
      <p:sp>
        <p:nvSpPr>
          <p:cNvPr id="72" name="右矢印 71"/>
          <p:cNvSpPr/>
          <p:nvPr/>
        </p:nvSpPr>
        <p:spPr>
          <a:xfrm>
            <a:off x="395536" y="5517232"/>
            <a:ext cx="7200800" cy="1047139"/>
          </a:xfrm>
          <a:prstGeom prst="rightArrow">
            <a:avLst>
              <a:gd name="adj1" fmla="val 100000"/>
              <a:gd name="adj2" fmla="val 42672"/>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defTabSz="844083">
              <a:defRPr/>
            </a:pPr>
            <a:r>
              <a:rPr lang="ja-JP" altLang="en-US" sz="1846" dirty="0" smtClean="0">
                <a:solidFill>
                  <a:schemeClr val="tx1"/>
                </a:solidFill>
                <a:latin typeface="Calibri"/>
                <a:ea typeface="ＭＳ Ｐゴシック" panose="020B0600070205080204" pitchFamily="50" charset="-128"/>
              </a:rPr>
              <a:t>介護報酬改定</a:t>
            </a:r>
            <a:endParaRPr lang="ja-JP" altLang="en-US" sz="1846" dirty="0">
              <a:solidFill>
                <a:schemeClr val="tx1"/>
              </a:solidFill>
              <a:latin typeface="Calibri"/>
              <a:ea typeface="ＭＳ Ｐゴシック" panose="020B0600070205080204" pitchFamily="50" charset="-128"/>
            </a:endParaRPr>
          </a:p>
        </p:txBody>
      </p:sp>
      <p:sp>
        <p:nvSpPr>
          <p:cNvPr id="66" name="右矢印 65"/>
          <p:cNvSpPr/>
          <p:nvPr/>
        </p:nvSpPr>
        <p:spPr>
          <a:xfrm>
            <a:off x="395536" y="4187610"/>
            <a:ext cx="2448272" cy="1030154"/>
          </a:xfrm>
          <a:prstGeom prst="rightArrow">
            <a:avLst>
              <a:gd name="adj1" fmla="val 100000"/>
              <a:gd name="adj2" fmla="val 50000"/>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defTabSz="844083">
              <a:defRPr/>
            </a:pPr>
            <a:r>
              <a:rPr lang="ja-JP" altLang="en-US" sz="1846" dirty="0" smtClean="0">
                <a:solidFill>
                  <a:schemeClr val="tx1"/>
                </a:solidFill>
                <a:latin typeface="Calibri"/>
                <a:ea typeface="ＭＳ Ｐゴシック" panose="020B0600070205080204" pitchFamily="50" charset="-128"/>
              </a:rPr>
              <a:t>事務連絡発出</a:t>
            </a:r>
            <a:endParaRPr lang="en-US" altLang="ja-JP" sz="1846" dirty="0" smtClean="0">
              <a:solidFill>
                <a:schemeClr val="tx1"/>
              </a:solidFill>
              <a:latin typeface="Calibri"/>
              <a:ea typeface="ＭＳ Ｐゴシック" panose="020B0600070205080204" pitchFamily="50" charset="-128"/>
            </a:endParaRPr>
          </a:p>
          <a:p>
            <a:pPr algn="ctr" defTabSz="844083">
              <a:defRPr/>
            </a:pPr>
            <a:r>
              <a:rPr lang="ja-JP" altLang="en-US" sz="1846" dirty="0" smtClean="0">
                <a:solidFill>
                  <a:schemeClr val="tx1"/>
                </a:solidFill>
                <a:latin typeface="Calibri"/>
                <a:ea typeface="ＭＳ Ｐゴシック" panose="020B0600070205080204" pitchFamily="50" charset="-128"/>
              </a:rPr>
              <a:t>（今回）</a:t>
            </a:r>
            <a:endParaRPr lang="ja-JP" altLang="en-US" sz="1846" dirty="0">
              <a:solidFill>
                <a:schemeClr val="tx1"/>
              </a:solidFill>
              <a:latin typeface="Calibri"/>
              <a:ea typeface="ＭＳ Ｐゴシック" panose="020B0600070205080204" pitchFamily="50" charset="-128"/>
            </a:endParaRPr>
          </a:p>
        </p:txBody>
      </p:sp>
      <p:sp>
        <p:nvSpPr>
          <p:cNvPr id="14" name="右矢印 13"/>
          <p:cNvSpPr/>
          <p:nvPr/>
        </p:nvSpPr>
        <p:spPr>
          <a:xfrm>
            <a:off x="2843808" y="4187610"/>
            <a:ext cx="2067945" cy="1030154"/>
          </a:xfrm>
          <a:prstGeom prst="rightArrow">
            <a:avLst>
              <a:gd name="adj1" fmla="val 100000"/>
              <a:gd name="adj2" fmla="val 50000"/>
            </a:avLst>
          </a:prstGeom>
          <a:ln/>
        </p:spPr>
        <p:style>
          <a:lnRef idx="1">
            <a:schemeClr val="accent2"/>
          </a:lnRef>
          <a:fillRef idx="2">
            <a:schemeClr val="accent2"/>
          </a:fillRef>
          <a:effectRef idx="1">
            <a:schemeClr val="accent2"/>
          </a:effectRef>
          <a:fontRef idx="minor">
            <a:schemeClr val="dk1"/>
          </a:fontRef>
        </p:style>
        <p:txBody>
          <a:bodyPr rtlCol="0" anchor="ctr"/>
          <a:lstStyle/>
          <a:p>
            <a:pPr defTabSz="844083">
              <a:defRPr/>
            </a:pPr>
            <a:r>
              <a:rPr lang="ja-JP" altLang="en-US" sz="1846" dirty="0" smtClean="0">
                <a:solidFill>
                  <a:schemeClr val="tx1"/>
                </a:solidFill>
                <a:latin typeface="Calibri"/>
                <a:ea typeface="ＭＳ Ｐゴシック" panose="020B0600070205080204" pitchFamily="50" charset="-128"/>
              </a:rPr>
              <a:t>自治体・事業者等から意見集約</a:t>
            </a:r>
            <a:endParaRPr lang="ja-JP" altLang="en-US" sz="1846" dirty="0">
              <a:solidFill>
                <a:schemeClr val="tx1"/>
              </a:solidFill>
              <a:latin typeface="Calibri"/>
              <a:ea typeface="ＭＳ Ｐゴシック" panose="020B0600070205080204" pitchFamily="50" charset="-128"/>
            </a:endParaRPr>
          </a:p>
        </p:txBody>
      </p:sp>
      <p:sp>
        <p:nvSpPr>
          <p:cNvPr id="16" name="右矢印 15"/>
          <p:cNvSpPr/>
          <p:nvPr/>
        </p:nvSpPr>
        <p:spPr>
          <a:xfrm>
            <a:off x="6444209" y="4187610"/>
            <a:ext cx="2485420" cy="1030154"/>
          </a:xfrm>
          <a:prstGeom prst="rightArrow">
            <a:avLst>
              <a:gd name="adj1" fmla="val 100000"/>
              <a:gd name="adj2" fmla="val 50000"/>
            </a:avLst>
          </a:prstGeom>
          <a:ln/>
        </p:spPr>
        <p:style>
          <a:lnRef idx="1">
            <a:schemeClr val="accent2"/>
          </a:lnRef>
          <a:fillRef idx="2">
            <a:schemeClr val="accent2"/>
          </a:fillRef>
          <a:effectRef idx="1">
            <a:schemeClr val="accent2"/>
          </a:effectRef>
          <a:fontRef idx="minor">
            <a:schemeClr val="dk1"/>
          </a:fontRef>
        </p:style>
        <p:txBody>
          <a:bodyPr rtlCol="0" anchor="ctr"/>
          <a:lstStyle/>
          <a:p>
            <a:pPr defTabSz="844083">
              <a:defRPr/>
            </a:pPr>
            <a:r>
              <a:rPr lang="ja-JP" altLang="en-US" sz="1846" dirty="0" smtClean="0">
                <a:solidFill>
                  <a:schemeClr val="tx1"/>
                </a:solidFill>
                <a:latin typeface="Calibri"/>
                <a:ea typeface="ＭＳ Ｐゴシック" panose="020B0600070205080204" pitchFamily="50" charset="-128"/>
              </a:rPr>
              <a:t>意見や報酬改定を踏まえた修正</a:t>
            </a:r>
            <a:endParaRPr lang="ja-JP" altLang="en-US" sz="1846" dirty="0">
              <a:solidFill>
                <a:schemeClr val="tx1"/>
              </a:solidFill>
              <a:latin typeface="Calibri"/>
              <a:ea typeface="ＭＳ Ｐゴシック" panose="020B0600070205080204" pitchFamily="50" charset="-128"/>
            </a:endParaRPr>
          </a:p>
        </p:txBody>
      </p:sp>
      <p:sp>
        <p:nvSpPr>
          <p:cNvPr id="18" name="タイトル 1"/>
          <p:cNvSpPr>
            <a:spLocks noGrp="1"/>
          </p:cNvSpPr>
          <p:nvPr>
            <p:ph type="title"/>
          </p:nvPr>
        </p:nvSpPr>
        <p:spPr>
          <a:xfrm>
            <a:off x="0" y="1"/>
            <a:ext cx="9144000" cy="350750"/>
          </a:xfrm>
          <a:solidFill>
            <a:srgbClr val="000066"/>
          </a:solidFill>
        </p:spPr>
        <p:txBody>
          <a:bodyPr vert="horz" lIns="91440" tIns="45720" rIns="91440" bIns="45720" rtlCol="0" anchor="ctr">
            <a:normAutofit/>
          </a:bodyPr>
          <a:lstStyle/>
          <a:p>
            <a:pPr defTabSz="914400">
              <a:lnSpc>
                <a:spcPct val="90000"/>
              </a:lnSpc>
            </a:pPr>
            <a:r>
              <a:rPr lang="ja-JP" altLang="en-US" sz="1600" b="1" dirty="0" smtClean="0">
                <a:solidFill>
                  <a:schemeClr val="bg1"/>
                </a:solidFill>
                <a:latin typeface="Meiryo UI" panose="020B0604030504040204" pitchFamily="50" charset="-128"/>
                <a:ea typeface="Meiryo UI" panose="020B0604030504040204" pitchFamily="50" charset="-128"/>
              </a:rPr>
              <a:t>今後のスケジュール</a:t>
            </a:r>
            <a:endParaRPr lang="ja-JP" altLang="en-US" sz="1600" b="1" dirty="0">
              <a:solidFill>
                <a:schemeClr val="bg1"/>
              </a:solidFill>
              <a:latin typeface="Meiryo UI" panose="020B0604030504040204" pitchFamily="50" charset="-128"/>
              <a:ea typeface="Meiryo UI" panose="020B0604030504040204" pitchFamily="50" charset="-128"/>
            </a:endParaRPr>
          </a:p>
        </p:txBody>
      </p:sp>
      <p:sp>
        <p:nvSpPr>
          <p:cNvPr id="5" name="正方形/長方形 4"/>
          <p:cNvSpPr/>
          <p:nvPr/>
        </p:nvSpPr>
        <p:spPr>
          <a:xfrm>
            <a:off x="268840" y="525916"/>
            <a:ext cx="2214927" cy="270082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16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600" dirty="0" smtClean="0">
                <a:solidFill>
                  <a:schemeClr val="tx1"/>
                </a:solidFill>
                <a:latin typeface="ＭＳ ゴシック" panose="020B0609070205080204" pitchFamily="49" charset="-128"/>
                <a:ea typeface="ＭＳ ゴシック" panose="020B0609070205080204" pitchFamily="49" charset="-128"/>
              </a:rPr>
              <a:t>９月</a:t>
            </a:r>
            <a:r>
              <a:rPr kumimoji="1" lang="en-US" altLang="ja-JP" sz="1600" dirty="0" smtClean="0">
                <a:solidFill>
                  <a:schemeClr val="tx1"/>
                </a:solidFill>
                <a:latin typeface="ＭＳ ゴシック" panose="020B0609070205080204" pitchFamily="49" charset="-128"/>
                <a:ea typeface="ＭＳ ゴシック" panose="020B0609070205080204" pitchFamily="49" charset="-128"/>
              </a:rPr>
              <a:t>30</a:t>
            </a:r>
            <a:r>
              <a:rPr kumimoji="1" lang="ja-JP" altLang="en-US" sz="1600" dirty="0" smtClean="0">
                <a:solidFill>
                  <a:schemeClr val="tx1"/>
                </a:solidFill>
                <a:latin typeface="ＭＳ ゴシック" panose="020B0609070205080204" pitchFamily="49" charset="-128"/>
                <a:ea typeface="ＭＳ ゴシック" panose="020B0609070205080204" pitchFamily="49" charset="-128"/>
              </a:rPr>
              <a:t>日</a:t>
            </a:r>
            <a:endParaRPr kumimoji="1" lang="en-US" altLang="ja-JP" sz="1600" dirty="0" smtClean="0">
              <a:solidFill>
                <a:schemeClr val="tx1"/>
              </a:solidFill>
              <a:latin typeface="ＭＳ ゴシック" panose="020B0609070205080204" pitchFamily="49" charset="-128"/>
              <a:ea typeface="ＭＳ ゴシック" panose="020B0609070205080204" pitchFamily="49" charset="-128"/>
            </a:endParaRPr>
          </a:p>
          <a:p>
            <a:endParaRPr kumimoji="1" lang="en-US" altLang="ja-JP" sz="1600" dirty="0" smtClean="0">
              <a:solidFill>
                <a:schemeClr val="tx1"/>
              </a:solidFill>
              <a:latin typeface="ＭＳ ゴシック" panose="020B0609070205080204" pitchFamily="49" charset="-128"/>
              <a:ea typeface="ＭＳ ゴシック" panose="020B0609070205080204" pitchFamily="49" charset="-128"/>
            </a:endParaRPr>
          </a:p>
          <a:p>
            <a:endParaRPr kumimoji="1" lang="en-US" altLang="ja-JP" sz="16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600" dirty="0" smtClean="0">
                <a:solidFill>
                  <a:schemeClr val="tx1"/>
                </a:solidFill>
                <a:latin typeface="ＭＳ ゴシック" panose="020B0609070205080204" pitchFamily="49" charset="-128"/>
                <a:ea typeface="ＭＳ ゴシック" panose="020B0609070205080204" pitchFamily="49" charset="-128"/>
              </a:rPr>
              <a:t>～</a:t>
            </a:r>
            <a:r>
              <a:rPr kumimoji="1" lang="en-US" altLang="ja-JP" sz="1600" dirty="0" smtClean="0">
                <a:solidFill>
                  <a:schemeClr val="tx1"/>
                </a:solidFill>
                <a:latin typeface="ＭＳ ゴシック" panose="020B0609070205080204" pitchFamily="49" charset="-128"/>
                <a:ea typeface="ＭＳ ゴシック" panose="020B0609070205080204" pitchFamily="49" charset="-128"/>
              </a:rPr>
              <a:t>11</a:t>
            </a:r>
            <a:r>
              <a:rPr kumimoji="1" lang="ja-JP" altLang="en-US" sz="1600" dirty="0" smtClean="0">
                <a:solidFill>
                  <a:schemeClr val="tx1"/>
                </a:solidFill>
                <a:latin typeface="ＭＳ ゴシック" panose="020B0609070205080204" pitchFamily="49" charset="-128"/>
                <a:ea typeface="ＭＳ ゴシック" panose="020B0609070205080204" pitchFamily="49" charset="-128"/>
              </a:rPr>
              <a:t>月末まで</a:t>
            </a:r>
            <a:endParaRPr kumimoji="1" lang="en-US" altLang="ja-JP" sz="1600" dirty="0" smtClean="0">
              <a:solidFill>
                <a:schemeClr val="tx1"/>
              </a:solidFill>
              <a:latin typeface="ＭＳ ゴシック" panose="020B0609070205080204" pitchFamily="49" charset="-128"/>
              <a:ea typeface="ＭＳ ゴシック" panose="020B0609070205080204" pitchFamily="49" charset="-128"/>
            </a:endParaRPr>
          </a:p>
          <a:p>
            <a:endParaRPr kumimoji="1" lang="en-US" altLang="ja-JP" sz="1600" dirty="0" smtClean="0">
              <a:solidFill>
                <a:schemeClr val="tx1"/>
              </a:solidFill>
              <a:latin typeface="ＭＳ ゴシック" panose="020B0609070205080204" pitchFamily="49" charset="-128"/>
              <a:ea typeface="ＭＳ ゴシック" panose="020B0609070205080204" pitchFamily="49" charset="-128"/>
            </a:endParaRPr>
          </a:p>
          <a:p>
            <a:endParaRPr kumimoji="1" lang="en-US" altLang="ja-JP" sz="16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600" dirty="0" smtClean="0">
                <a:solidFill>
                  <a:schemeClr val="tx1"/>
                </a:solidFill>
                <a:latin typeface="ＭＳ ゴシック" panose="020B0609070205080204" pitchFamily="49" charset="-128"/>
                <a:ea typeface="ＭＳ ゴシック" panose="020B0609070205080204" pitchFamily="49" charset="-128"/>
              </a:rPr>
              <a:t>～３月末まで</a:t>
            </a:r>
            <a:endParaRPr kumimoji="1" lang="en-US" altLang="ja-JP" sz="1600" dirty="0" smtClean="0">
              <a:solidFill>
                <a:schemeClr val="tx1"/>
              </a:solidFill>
              <a:latin typeface="ＭＳ ゴシック" panose="020B0609070205080204" pitchFamily="49" charset="-128"/>
              <a:ea typeface="ＭＳ ゴシック" panose="020B0609070205080204" pitchFamily="49" charset="-128"/>
            </a:endParaRPr>
          </a:p>
          <a:p>
            <a:endParaRPr kumimoji="1" lang="en-US" altLang="ja-JP" sz="1600" dirty="0" smtClean="0">
              <a:solidFill>
                <a:schemeClr val="tx1"/>
              </a:solidFill>
              <a:latin typeface="ＭＳ ゴシック" panose="020B0609070205080204" pitchFamily="49" charset="-128"/>
              <a:ea typeface="ＭＳ ゴシック" panose="020B0609070205080204" pitchFamily="49" charset="-128"/>
            </a:endParaRPr>
          </a:p>
          <a:p>
            <a:endParaRPr kumimoji="1" lang="ja-JP" altLang="en-US" sz="1600" dirty="0">
              <a:solidFill>
                <a:schemeClr val="tx1"/>
              </a:solidFill>
              <a:latin typeface="ＭＳ ゴシック" panose="020B0609070205080204" pitchFamily="49" charset="-128"/>
              <a:ea typeface="ＭＳ ゴシック" panose="020B0609070205080204" pitchFamily="49" charset="-128"/>
            </a:endParaRPr>
          </a:p>
        </p:txBody>
      </p:sp>
      <p:sp>
        <p:nvSpPr>
          <p:cNvPr id="20" name="正方形/長方形 19"/>
          <p:cNvSpPr/>
          <p:nvPr/>
        </p:nvSpPr>
        <p:spPr>
          <a:xfrm>
            <a:off x="2483767" y="525915"/>
            <a:ext cx="6490753" cy="270082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0856" lvl="1" defTabSz="844083">
              <a:defRPr/>
            </a:pPr>
            <a:endParaRPr lang="en-US" altLang="ja-JP" sz="1600" dirty="0" smtClean="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marL="90856" lvl="1" defTabSz="844083">
              <a:defRPr/>
            </a:pPr>
            <a:r>
              <a:rPr lang="ja-JP" altLang="en-US" sz="1600" dirty="0" smtClean="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事務連絡発出</a:t>
            </a:r>
            <a:endParaRPr lang="en-US" altLang="ja-JP" sz="1600" dirty="0" smtClean="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marL="90856" lvl="1" defTabSz="844083">
              <a:defRPr/>
            </a:pPr>
            <a:endParaRPr lang="en-US" altLang="ja-JP" sz="160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marL="90856" lvl="1" defTabSz="844083">
              <a:defRPr/>
            </a:pPr>
            <a:endParaRPr lang="en-US" altLang="ja-JP" sz="1600" dirty="0" smtClean="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marL="90856" lvl="1" defTabSz="844083">
              <a:defRPr/>
            </a:pPr>
            <a:r>
              <a:rPr lang="ja-JP" altLang="en-US" sz="1600" dirty="0" smtClean="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今回新たに示したサービスがあるため、再度自治体・事業者等から</a:t>
            </a:r>
            <a:r>
              <a:rPr lang="ja-JP" altLang="en-US" sz="160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意見集約</a:t>
            </a:r>
            <a:endParaRPr lang="en-US" altLang="ja-JP" sz="160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marL="90856" lvl="1" defTabSz="844083">
              <a:defRPr/>
            </a:pPr>
            <a:endParaRPr lang="en-US" altLang="ja-JP" sz="1600" dirty="0" smtClean="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marL="90856" lvl="1" defTabSz="844083">
              <a:defRPr/>
            </a:pPr>
            <a:r>
              <a:rPr lang="ja-JP" altLang="en-US" sz="1600" dirty="0" smtClean="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自治体・事業者等</a:t>
            </a:r>
            <a:r>
              <a:rPr lang="ja-JP" altLang="en-US" sz="160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からの意見及び報酬改定の内容を踏まえ、必要に応じて修正を加え</a:t>
            </a:r>
            <a:r>
              <a:rPr lang="ja-JP" altLang="en-US" sz="1600" dirty="0" smtClean="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、年度内</a:t>
            </a:r>
            <a:r>
              <a:rPr lang="ja-JP" altLang="en-US" sz="160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に再度事務連絡を発出。</a:t>
            </a:r>
            <a:endParaRPr lang="en-US" altLang="ja-JP" sz="160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ja-JP" altLang="en-US" dirty="0"/>
          </a:p>
        </p:txBody>
      </p:sp>
    </p:spTree>
    <p:extLst>
      <p:ext uri="{BB962C8B-B14F-4D97-AF65-F5344CB8AC3E}">
        <p14:creationId xmlns:p14="http://schemas.microsoft.com/office/powerpoint/2010/main" val="535031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
            <a:ext cx="9144000" cy="350750"/>
          </a:xfrm>
          <a:solidFill>
            <a:srgbClr val="000066"/>
          </a:solidFill>
        </p:spPr>
        <p:txBody>
          <a:bodyPr vert="horz" lIns="91440" tIns="45720" rIns="91440" bIns="45720" rtlCol="0" anchor="ctr">
            <a:normAutofit/>
          </a:bodyPr>
          <a:lstStyle/>
          <a:p>
            <a:pPr defTabSz="914400">
              <a:lnSpc>
                <a:spcPct val="90000"/>
              </a:lnSpc>
            </a:pPr>
            <a:r>
              <a:rPr lang="ja-JP" altLang="en-US" sz="1600" b="1" dirty="0">
                <a:solidFill>
                  <a:schemeClr val="bg1"/>
                </a:solidFill>
                <a:latin typeface="Meiryo UI" panose="020B0604030504040204" pitchFamily="50" charset="-128"/>
                <a:ea typeface="Meiryo UI" panose="020B0604030504040204" pitchFamily="50" charset="-128"/>
              </a:rPr>
              <a:t>「従業者の勤務体制及び勤務形態一覧表」様式例の簡素化</a:t>
            </a:r>
          </a:p>
        </p:txBody>
      </p:sp>
      <p:sp>
        <p:nvSpPr>
          <p:cNvPr id="7" name="テキスト ボックス 6"/>
          <p:cNvSpPr txBox="1"/>
          <p:nvPr/>
        </p:nvSpPr>
        <p:spPr>
          <a:xfrm>
            <a:off x="143508" y="750386"/>
            <a:ext cx="8856984" cy="1384995"/>
          </a:xfrm>
          <a:prstGeom prst="rect">
            <a:avLst/>
          </a:prstGeom>
          <a:noFill/>
          <a:ln>
            <a:solidFill>
              <a:schemeClr val="tx1"/>
            </a:solidFill>
          </a:ln>
        </p:spPr>
        <p:txBody>
          <a:bodyPr wrap="square" rtlCol="0">
            <a:spAutoFit/>
          </a:bodyPr>
          <a:lstStyle/>
          <a:p>
            <a:pPr marL="266700" indent="-266700"/>
            <a:r>
              <a:rPr kumimoji="1" lang="ja-JP" altLang="en-US" sz="1400" dirty="0" smtClean="0">
                <a:latin typeface="游ゴシック" panose="020B0400000000000000" pitchFamily="50" charset="-128"/>
                <a:ea typeface="游ゴシック" panose="020B0400000000000000" pitchFamily="50" charset="-128"/>
              </a:rPr>
              <a:t>○　</a:t>
            </a:r>
            <a:r>
              <a:rPr lang="ja-JP" altLang="en-US" sz="1400" dirty="0">
                <a:latin typeface="游ゴシック" panose="020B0400000000000000" pitchFamily="50" charset="-128"/>
                <a:ea typeface="游ゴシック" panose="020B0400000000000000" pitchFamily="50" charset="-128"/>
              </a:rPr>
              <a:t> </a:t>
            </a:r>
            <a:r>
              <a:rPr lang="ja-JP" altLang="en-US" sz="1400" dirty="0" smtClean="0">
                <a:latin typeface="游ゴシック" panose="020B0400000000000000" pitchFamily="50" charset="-128"/>
                <a:ea typeface="游ゴシック" panose="020B0400000000000000" pitchFamily="50" charset="-128"/>
              </a:rPr>
              <a:t>「従</a:t>
            </a:r>
            <a:r>
              <a:rPr lang="ja-JP" altLang="en-US" sz="1400" dirty="0">
                <a:latin typeface="游ゴシック" panose="020B0400000000000000" pitchFamily="50" charset="-128"/>
                <a:ea typeface="游ゴシック" panose="020B0400000000000000" pitchFamily="50" charset="-128"/>
              </a:rPr>
              <a:t>業者の勤務体制及び勤務形態</a:t>
            </a:r>
            <a:r>
              <a:rPr lang="ja-JP" altLang="en-US" sz="1400" dirty="0" smtClean="0">
                <a:latin typeface="游ゴシック" panose="020B0400000000000000" pitchFamily="50" charset="-128"/>
                <a:ea typeface="游ゴシック" panose="020B0400000000000000" pitchFamily="50" charset="-128"/>
              </a:rPr>
              <a:t>一覧表」について、従来より国が参考様式を示している</a:t>
            </a:r>
            <a:r>
              <a:rPr lang="ja-JP" altLang="en-US" sz="1400" dirty="0">
                <a:latin typeface="游ゴシック" panose="020B0400000000000000" pitchFamily="50" charset="-128"/>
                <a:ea typeface="游ゴシック" panose="020B0400000000000000" pitchFamily="50" charset="-128"/>
              </a:rPr>
              <a:t>が</a:t>
            </a:r>
            <a:r>
              <a:rPr lang="ja-JP" altLang="en-US" sz="1400" dirty="0" smtClean="0">
                <a:latin typeface="游ゴシック" panose="020B0400000000000000" pitchFamily="50" charset="-128"/>
                <a:ea typeface="游ゴシック" panose="020B0400000000000000" pitchFamily="50" charset="-128"/>
              </a:rPr>
              <a:t>、専門委員会において、各自治体が国の参考様式に改変を加えた様式を使用していることが明らかとなり、中間取りまとめにおいて、「厚生</a:t>
            </a:r>
            <a:r>
              <a:rPr lang="ja-JP" altLang="en-US" sz="1400" dirty="0">
                <a:latin typeface="游ゴシック" panose="020B0400000000000000" pitchFamily="50" charset="-128"/>
                <a:ea typeface="游ゴシック" panose="020B0400000000000000" pitchFamily="50" charset="-128"/>
              </a:rPr>
              <a:t>労働省の示す参考様式につき、自治体の意見を確認する機会を設けながら、改訂を行う。</a:t>
            </a:r>
            <a:r>
              <a:rPr lang="ja-JP" altLang="en-US" sz="1400" dirty="0" smtClean="0">
                <a:latin typeface="游ゴシック" panose="020B0400000000000000" pitchFamily="50" charset="-128"/>
                <a:ea typeface="游ゴシック" panose="020B0400000000000000" pitchFamily="50" charset="-128"/>
              </a:rPr>
              <a:t>」こととされた。</a:t>
            </a:r>
            <a:endParaRPr lang="en-US" altLang="ja-JP" sz="1400" dirty="0" smtClean="0">
              <a:latin typeface="游ゴシック" panose="020B0400000000000000" pitchFamily="50" charset="-128"/>
              <a:ea typeface="游ゴシック" panose="020B0400000000000000" pitchFamily="50" charset="-128"/>
            </a:endParaRPr>
          </a:p>
          <a:p>
            <a:pPr marL="266700" indent="-266700"/>
            <a:r>
              <a:rPr kumimoji="1" lang="ja-JP" altLang="en-US" sz="1400" dirty="0" smtClean="0">
                <a:latin typeface="游ゴシック" panose="020B0400000000000000" pitchFamily="50" charset="-128"/>
                <a:ea typeface="游ゴシック" panose="020B0400000000000000" pitchFamily="50" charset="-128"/>
              </a:rPr>
              <a:t>○　これを踏まえ、まずは国が専門委員会における意見及び自治体の使用する様式の例を踏まえて参考様式を示し、自治体等から意見を得た上で、更なる見直しを進め、標準化を図っていく。</a:t>
            </a:r>
          </a:p>
        </p:txBody>
      </p:sp>
      <p:sp>
        <p:nvSpPr>
          <p:cNvPr id="4" name="テキスト ボックス 3"/>
          <p:cNvSpPr txBox="1"/>
          <p:nvPr/>
        </p:nvSpPr>
        <p:spPr>
          <a:xfrm>
            <a:off x="611560" y="2668815"/>
            <a:ext cx="5616624" cy="2862322"/>
          </a:xfrm>
          <a:prstGeom prst="rect">
            <a:avLst/>
          </a:prstGeom>
          <a:solidFill>
            <a:schemeClr val="accent1">
              <a:lumMod val="20000"/>
              <a:lumOff val="80000"/>
            </a:schemeClr>
          </a:solidFill>
        </p:spPr>
        <p:txBody>
          <a:bodyPr wrap="square" rtlCol="0">
            <a:spAutoFit/>
          </a:bodyPr>
          <a:lstStyle/>
          <a:p>
            <a:pPr lvl="0"/>
            <a:r>
              <a:rPr lang="ja-JP" altLang="en-US" sz="1200" b="1" dirty="0" smtClean="0">
                <a:solidFill>
                  <a:schemeClr val="tx2"/>
                </a:solidFill>
                <a:latin typeface="Meiryo UI" panose="020B0604030504040204" pitchFamily="50" charset="-128"/>
                <a:ea typeface="Meiryo UI" panose="020B0604030504040204" pitchFamily="50" charset="-128"/>
              </a:rPr>
              <a:t>見直しの</a:t>
            </a:r>
            <a:r>
              <a:rPr lang="ja-JP" altLang="ja-JP" sz="1200" b="1" dirty="0" smtClean="0">
                <a:solidFill>
                  <a:schemeClr val="tx2"/>
                </a:solidFill>
                <a:latin typeface="Meiryo UI" panose="020B0604030504040204" pitchFamily="50" charset="-128"/>
                <a:ea typeface="Meiryo UI" panose="020B0604030504040204" pitchFamily="50" charset="-128"/>
              </a:rPr>
              <a:t>基本的</a:t>
            </a:r>
            <a:r>
              <a:rPr lang="ja-JP" altLang="ja-JP" sz="1200" b="1" dirty="0">
                <a:solidFill>
                  <a:schemeClr val="tx2"/>
                </a:solidFill>
                <a:latin typeface="Meiryo UI" panose="020B0604030504040204" pitchFamily="50" charset="-128"/>
                <a:ea typeface="Meiryo UI" panose="020B0604030504040204" pitchFamily="50" charset="-128"/>
              </a:rPr>
              <a:t>な考え方（案）</a:t>
            </a:r>
            <a:endParaRPr lang="ja-JP" altLang="ja-JP" sz="1200" dirty="0">
              <a:solidFill>
                <a:schemeClr val="tx2"/>
              </a:solidFill>
              <a:latin typeface="Meiryo UI" panose="020B0604030504040204" pitchFamily="50" charset="-128"/>
              <a:ea typeface="Meiryo UI" panose="020B0604030504040204" pitchFamily="50" charset="-128"/>
            </a:endParaRPr>
          </a:p>
          <a:p>
            <a:pPr marL="444500" lvl="1" indent="-177800">
              <a:buFont typeface="Wingdings" panose="05000000000000000000" pitchFamily="2" charset="2"/>
              <a:buChar char="l"/>
            </a:pPr>
            <a:r>
              <a:rPr lang="ja-JP" altLang="ja-JP" sz="1200" dirty="0" smtClean="0">
                <a:solidFill>
                  <a:schemeClr val="tx2"/>
                </a:solidFill>
                <a:latin typeface="Meiryo UI" panose="020B0604030504040204" pitchFamily="50" charset="-128"/>
                <a:ea typeface="Meiryo UI" panose="020B0604030504040204" pitchFamily="50" charset="-128"/>
              </a:rPr>
              <a:t>指定</a:t>
            </a:r>
            <a:r>
              <a:rPr lang="ja-JP" altLang="en-US" sz="1200" dirty="0" smtClean="0">
                <a:solidFill>
                  <a:schemeClr val="tx2"/>
                </a:solidFill>
                <a:latin typeface="Meiryo UI" panose="020B0604030504040204" pitchFamily="50" charset="-128"/>
                <a:ea typeface="Meiryo UI" panose="020B0604030504040204" pitchFamily="50" charset="-128"/>
              </a:rPr>
              <a:t>・許可</a:t>
            </a:r>
            <a:r>
              <a:rPr lang="ja-JP" altLang="ja-JP" sz="1200" dirty="0" smtClean="0">
                <a:solidFill>
                  <a:schemeClr val="tx2"/>
                </a:solidFill>
                <a:latin typeface="Meiryo UI" panose="020B0604030504040204" pitchFamily="50" charset="-128"/>
                <a:ea typeface="Meiryo UI" panose="020B0604030504040204" pitchFamily="50" charset="-128"/>
              </a:rPr>
              <a:t>に</a:t>
            </a:r>
            <a:r>
              <a:rPr lang="ja-JP" altLang="ja-JP" sz="1200" dirty="0">
                <a:solidFill>
                  <a:schemeClr val="tx2"/>
                </a:solidFill>
                <a:latin typeface="Meiryo UI" panose="020B0604030504040204" pitchFamily="50" charset="-128"/>
                <a:ea typeface="Meiryo UI" panose="020B0604030504040204" pitchFamily="50" charset="-128"/>
              </a:rPr>
              <a:t>あたっての人員配置基準を満たすことを一覧で確認できるものとする。</a:t>
            </a:r>
          </a:p>
          <a:p>
            <a:pPr marL="444500" lvl="1" indent="-177800">
              <a:buFont typeface="Wingdings" panose="05000000000000000000" pitchFamily="2" charset="2"/>
              <a:buChar char="l"/>
            </a:pPr>
            <a:r>
              <a:rPr lang="ja-JP" altLang="ja-JP" sz="1200" dirty="0">
                <a:solidFill>
                  <a:schemeClr val="tx2"/>
                </a:solidFill>
                <a:latin typeface="Meiryo UI" panose="020B0604030504040204" pitchFamily="50" charset="-128"/>
                <a:ea typeface="Meiryo UI" panose="020B0604030504040204" pitchFamily="50" charset="-128"/>
              </a:rPr>
              <a:t>人員数の算出にあたり必要な数値（例：常勤職員の勤務すべき時間数、利用者数・入所者数等）が含まれた一覧とする。</a:t>
            </a:r>
          </a:p>
          <a:p>
            <a:pPr marL="444500" lvl="1" indent="-177800">
              <a:buFont typeface="Wingdings" panose="05000000000000000000" pitchFamily="2" charset="2"/>
              <a:buChar char="l"/>
            </a:pPr>
            <a:r>
              <a:rPr lang="ja-JP" altLang="ja-JP" sz="1200" dirty="0">
                <a:solidFill>
                  <a:schemeClr val="tx2"/>
                </a:solidFill>
                <a:latin typeface="Meiryo UI" panose="020B0604030504040204" pitchFamily="50" charset="-128"/>
                <a:ea typeface="Meiryo UI" panose="020B0604030504040204" pitchFamily="50" charset="-128"/>
              </a:rPr>
              <a:t>これらの数値はサービス種別毎に異なるため、サービス種別毎に様式例を示す。</a:t>
            </a:r>
          </a:p>
          <a:p>
            <a:pPr marL="444500" lvl="1" indent="-177800">
              <a:buFont typeface="Wingdings" panose="05000000000000000000" pitchFamily="2" charset="2"/>
              <a:buChar char="l"/>
            </a:pPr>
            <a:r>
              <a:rPr lang="ja-JP" altLang="ja-JP" sz="1200" dirty="0">
                <a:solidFill>
                  <a:schemeClr val="tx2"/>
                </a:solidFill>
                <a:latin typeface="Meiryo UI" panose="020B0604030504040204" pitchFamily="50" charset="-128"/>
                <a:ea typeface="Meiryo UI" panose="020B0604030504040204" pitchFamily="50" charset="-128"/>
              </a:rPr>
              <a:t>同一の様式を報酬に関する要件の確認（人員欠如減算）や実地指導における勤務実績の確認にも流用できるよう、勤務時間を記載する期間は、</a:t>
            </a:r>
            <a:r>
              <a:rPr lang="en-US" altLang="ja-JP" sz="1200" dirty="0">
                <a:solidFill>
                  <a:schemeClr val="tx2"/>
                </a:solidFill>
                <a:latin typeface="Meiryo UI" panose="020B0604030504040204" pitchFamily="50" charset="-128"/>
                <a:ea typeface="Meiryo UI" panose="020B0604030504040204" pitchFamily="50" charset="-128"/>
              </a:rPr>
              <a:t>4</a:t>
            </a:r>
            <a:r>
              <a:rPr lang="ja-JP" altLang="ja-JP" sz="1200" dirty="0">
                <a:solidFill>
                  <a:schemeClr val="tx2"/>
                </a:solidFill>
                <a:latin typeface="Meiryo UI" panose="020B0604030504040204" pitchFamily="50" charset="-128"/>
                <a:ea typeface="Meiryo UI" panose="020B0604030504040204" pitchFamily="50" charset="-128"/>
              </a:rPr>
              <a:t>週間ではなく１か月（暦月）とする。</a:t>
            </a:r>
          </a:p>
          <a:p>
            <a:pPr marL="444500" lvl="1" indent="-177800">
              <a:buFont typeface="Wingdings" panose="05000000000000000000" pitchFamily="2" charset="2"/>
              <a:buChar char="l"/>
            </a:pPr>
            <a:r>
              <a:rPr lang="ja-JP" altLang="ja-JP" sz="1200" dirty="0">
                <a:solidFill>
                  <a:schemeClr val="tx2"/>
                </a:solidFill>
                <a:latin typeface="Meiryo UI" panose="020B0604030504040204" pitchFamily="50" charset="-128"/>
                <a:ea typeface="Meiryo UI" panose="020B0604030504040204" pitchFamily="50" charset="-128"/>
              </a:rPr>
              <a:t>入力の利便性を確保する。</a:t>
            </a:r>
          </a:p>
          <a:p>
            <a:pPr marL="901700" lvl="2" indent="-177800">
              <a:buFont typeface="Wingdings" panose="05000000000000000000" pitchFamily="2" charset="2"/>
              <a:buChar char="Ø"/>
            </a:pPr>
            <a:r>
              <a:rPr lang="ja-JP" altLang="ja-JP" sz="1200" dirty="0">
                <a:solidFill>
                  <a:schemeClr val="tx2"/>
                </a:solidFill>
                <a:latin typeface="Meiryo UI" panose="020B0604030504040204" pitchFamily="50" charset="-128"/>
                <a:ea typeface="Meiryo UI" panose="020B0604030504040204" pitchFamily="50" charset="-128"/>
              </a:rPr>
              <a:t>ファイル形式は</a:t>
            </a:r>
            <a:r>
              <a:rPr lang="en-US" altLang="ja-JP" sz="1200" dirty="0">
                <a:solidFill>
                  <a:schemeClr val="tx2"/>
                </a:solidFill>
                <a:latin typeface="Meiryo UI" panose="020B0604030504040204" pitchFamily="50" charset="-128"/>
                <a:ea typeface="Meiryo UI" panose="020B0604030504040204" pitchFamily="50" charset="-128"/>
              </a:rPr>
              <a:t>Excel</a:t>
            </a:r>
            <a:r>
              <a:rPr lang="ja-JP" altLang="ja-JP" sz="1200" dirty="0">
                <a:solidFill>
                  <a:schemeClr val="tx2"/>
                </a:solidFill>
                <a:latin typeface="Meiryo UI" panose="020B0604030504040204" pitchFamily="50" charset="-128"/>
                <a:ea typeface="Meiryo UI" panose="020B0604030504040204" pitchFamily="50" charset="-128"/>
              </a:rPr>
              <a:t>とする。（注：国の参考様式は既に</a:t>
            </a:r>
            <a:r>
              <a:rPr lang="en-US" altLang="ja-JP" sz="1200" dirty="0">
                <a:solidFill>
                  <a:schemeClr val="tx2"/>
                </a:solidFill>
                <a:latin typeface="Meiryo UI" panose="020B0604030504040204" pitchFamily="50" charset="-128"/>
                <a:ea typeface="Meiryo UI" panose="020B0604030504040204" pitchFamily="50" charset="-128"/>
              </a:rPr>
              <a:t>Excel</a:t>
            </a:r>
            <a:r>
              <a:rPr lang="ja-JP" altLang="ja-JP" sz="1200" dirty="0">
                <a:solidFill>
                  <a:schemeClr val="tx2"/>
                </a:solidFill>
                <a:latin typeface="Meiryo UI" panose="020B0604030504040204" pitchFamily="50" charset="-128"/>
                <a:ea typeface="Meiryo UI" panose="020B0604030504040204" pitchFamily="50" charset="-128"/>
              </a:rPr>
              <a:t>）</a:t>
            </a:r>
          </a:p>
          <a:p>
            <a:pPr marL="901700" lvl="2" indent="-177800">
              <a:buFont typeface="Wingdings" panose="05000000000000000000" pitchFamily="2" charset="2"/>
              <a:buChar char="Ø"/>
            </a:pPr>
            <a:r>
              <a:rPr lang="ja-JP" altLang="ja-JP" sz="1200" dirty="0">
                <a:solidFill>
                  <a:schemeClr val="tx2"/>
                </a:solidFill>
                <a:latin typeface="Meiryo UI" panose="020B0604030504040204" pitchFamily="50" charset="-128"/>
                <a:ea typeface="Meiryo UI" panose="020B0604030504040204" pitchFamily="50" charset="-128"/>
              </a:rPr>
              <a:t>人員数の確認に関する数値は自動計算数式を挿入する。</a:t>
            </a:r>
          </a:p>
          <a:p>
            <a:pPr marL="901700" lvl="2" indent="-177800">
              <a:buFont typeface="Wingdings" panose="05000000000000000000" pitchFamily="2" charset="2"/>
              <a:buChar char="Ø"/>
            </a:pPr>
            <a:r>
              <a:rPr lang="ja-JP" altLang="ja-JP" sz="1200" dirty="0" smtClean="0">
                <a:solidFill>
                  <a:schemeClr val="tx2"/>
                </a:solidFill>
                <a:latin typeface="Meiryo UI" panose="020B0604030504040204" pitchFamily="50" charset="-128"/>
                <a:ea typeface="Meiryo UI" panose="020B0604030504040204" pitchFamily="50" charset="-128"/>
              </a:rPr>
              <a:t>記入</a:t>
            </a:r>
            <a:r>
              <a:rPr lang="ja-JP" altLang="en-US" sz="1200" dirty="0" smtClean="0">
                <a:solidFill>
                  <a:schemeClr val="tx2"/>
                </a:solidFill>
                <a:latin typeface="Meiryo UI" panose="020B0604030504040204" pitchFamily="50" charset="-128"/>
                <a:ea typeface="Meiryo UI" panose="020B0604030504040204" pitchFamily="50" charset="-128"/>
              </a:rPr>
              <a:t>内容</a:t>
            </a:r>
            <a:r>
              <a:rPr lang="ja-JP" altLang="ja-JP" sz="1200" dirty="0" smtClean="0">
                <a:solidFill>
                  <a:schemeClr val="tx2"/>
                </a:solidFill>
                <a:latin typeface="Meiryo UI" panose="020B0604030504040204" pitchFamily="50" charset="-128"/>
                <a:ea typeface="Meiryo UI" panose="020B0604030504040204" pitchFamily="50" charset="-128"/>
              </a:rPr>
              <a:t>の</a:t>
            </a:r>
            <a:r>
              <a:rPr lang="ja-JP" altLang="ja-JP" sz="1200" dirty="0">
                <a:solidFill>
                  <a:schemeClr val="tx2"/>
                </a:solidFill>
                <a:latin typeface="Meiryo UI" panose="020B0604030504040204" pitchFamily="50" charset="-128"/>
                <a:ea typeface="Meiryo UI" panose="020B0604030504040204" pitchFamily="50" charset="-128"/>
              </a:rPr>
              <a:t>選択肢が限られる欄はプルダウンで選択できる形とする。</a:t>
            </a:r>
          </a:p>
          <a:p>
            <a:pPr marL="901700" lvl="2" indent="-177800">
              <a:buFont typeface="Wingdings" panose="05000000000000000000" pitchFamily="2" charset="2"/>
              <a:buChar char="Ø"/>
            </a:pPr>
            <a:r>
              <a:rPr lang="ja-JP" altLang="ja-JP" sz="1200" dirty="0">
                <a:solidFill>
                  <a:schemeClr val="tx2"/>
                </a:solidFill>
                <a:latin typeface="Meiryo UI" panose="020B0604030504040204" pitchFamily="50" charset="-128"/>
                <a:ea typeface="Meiryo UI" panose="020B0604030504040204" pitchFamily="50" charset="-128"/>
              </a:rPr>
              <a:t>各項目の記入方法を分かりやすく明示する。</a:t>
            </a:r>
          </a:p>
          <a:p>
            <a:pPr marL="444500" lvl="1" indent="-177800">
              <a:buFont typeface="Wingdings" panose="05000000000000000000" pitchFamily="2" charset="2"/>
              <a:buChar char="l"/>
            </a:pPr>
            <a:r>
              <a:rPr lang="ja-JP" altLang="ja-JP" sz="1200" dirty="0">
                <a:solidFill>
                  <a:schemeClr val="tx2"/>
                </a:solidFill>
                <a:latin typeface="Meiryo UI" panose="020B0604030504040204" pitchFamily="50" charset="-128"/>
                <a:ea typeface="Meiryo UI" panose="020B0604030504040204" pitchFamily="50" charset="-128"/>
              </a:rPr>
              <a:t>必要項目を満たしていれば、各事業所で使用するシフト表等の提出により代替することで可能とする</a:t>
            </a:r>
            <a:r>
              <a:rPr lang="ja-JP" altLang="ja-JP" sz="1200" dirty="0" smtClean="0">
                <a:solidFill>
                  <a:schemeClr val="tx2"/>
                </a:solidFill>
                <a:latin typeface="Meiryo UI" panose="020B0604030504040204" pitchFamily="50" charset="-128"/>
                <a:ea typeface="Meiryo UI" panose="020B0604030504040204" pitchFamily="50" charset="-128"/>
              </a:rPr>
              <a:t>。</a:t>
            </a:r>
            <a:endParaRPr lang="ja-JP" altLang="ja-JP" sz="1200" dirty="0">
              <a:solidFill>
                <a:schemeClr val="tx2"/>
              </a:solidFill>
              <a:latin typeface="Meiryo UI" panose="020B0604030504040204" pitchFamily="50" charset="-128"/>
              <a:ea typeface="Meiryo UI" panose="020B0604030504040204" pitchFamily="50" charset="-128"/>
            </a:endParaRPr>
          </a:p>
        </p:txBody>
      </p:sp>
      <p:sp>
        <p:nvSpPr>
          <p:cNvPr id="5" name="右矢印 4"/>
          <p:cNvSpPr/>
          <p:nvPr/>
        </p:nvSpPr>
        <p:spPr>
          <a:xfrm>
            <a:off x="395536" y="5952766"/>
            <a:ext cx="504056" cy="735771"/>
          </a:xfrm>
          <a:prstGeom prst="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1043608" y="6168790"/>
            <a:ext cx="3240360" cy="461665"/>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自治体からの意見を反映した上で、サービス種別毎の参考様式を示す。</a:t>
            </a:r>
            <a:endParaRPr kumimoji="1" lang="ja-JP" altLang="en-US" sz="12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143508" y="2254410"/>
            <a:ext cx="8856984" cy="261610"/>
          </a:xfrm>
          <a:prstGeom prst="rect">
            <a:avLst/>
          </a:prstGeom>
          <a:noFill/>
          <a:ln>
            <a:solidFill>
              <a:schemeClr val="tx1"/>
            </a:solidFill>
            <a:prstDash val="dash"/>
          </a:ln>
        </p:spPr>
        <p:txBody>
          <a:bodyPr wrap="square" rtlCol="0">
            <a:spAutoFit/>
          </a:bodyPr>
          <a:lstStyle/>
          <a:p>
            <a:pPr algn="ctr"/>
            <a:r>
              <a:rPr lang="ja-JP" altLang="en-US" sz="1100" dirty="0" smtClean="0">
                <a:latin typeface="Meiryo UI" panose="020B0604030504040204" pitchFamily="50" charset="-128"/>
                <a:ea typeface="Meiryo UI" panose="020B0604030504040204" pitchFamily="50" charset="-128"/>
              </a:rPr>
              <a:t>以下の内容につき、厚生</a:t>
            </a:r>
            <a:r>
              <a:rPr lang="ja-JP" altLang="en-US" sz="1100" dirty="0">
                <a:latin typeface="Meiryo UI" panose="020B0604030504040204" pitchFamily="50" charset="-128"/>
                <a:ea typeface="Meiryo UI" panose="020B0604030504040204" pitchFamily="50" charset="-128"/>
              </a:rPr>
              <a:t>労働省老健局総務課認知症施策推進室・高齢者支援課・振興課・老人</a:t>
            </a:r>
            <a:r>
              <a:rPr lang="ja-JP" altLang="en-US" sz="1100" dirty="0" smtClean="0">
                <a:latin typeface="Meiryo UI" panose="020B0604030504040204" pitchFamily="50" charset="-128"/>
                <a:ea typeface="Meiryo UI" panose="020B0604030504040204" pitchFamily="50" charset="-128"/>
              </a:rPr>
              <a:t>保健課連名の事務連絡を発出予定。</a:t>
            </a:r>
            <a:endParaRPr lang="ja-JP" altLang="en-US" sz="1100"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6372200" y="2668815"/>
            <a:ext cx="2166084" cy="2862322"/>
          </a:xfrm>
          <a:prstGeom prst="rect">
            <a:avLst/>
          </a:prstGeom>
          <a:noFill/>
          <a:ln w="15875" cmpd="sng">
            <a:solidFill>
              <a:schemeClr val="tx2"/>
            </a:solidFill>
          </a:ln>
        </p:spPr>
        <p:txBody>
          <a:bodyPr wrap="square" rtlCol="0" anchor="ctr" anchorCtr="0">
            <a:normAutofit/>
          </a:bodyPr>
          <a:lstStyle/>
          <a:p>
            <a:pPr lvl="0">
              <a:lnSpc>
                <a:spcPct val="150000"/>
              </a:lnSpc>
            </a:pPr>
            <a:r>
              <a:rPr lang="ja-JP" altLang="en-US" sz="1200" b="1" dirty="0" smtClean="0">
                <a:solidFill>
                  <a:schemeClr val="tx2"/>
                </a:solidFill>
                <a:latin typeface="Meiryo UI" panose="020B0604030504040204" pitchFamily="50" charset="-128"/>
                <a:ea typeface="Meiryo UI" panose="020B0604030504040204" pitchFamily="50" charset="-128"/>
              </a:rPr>
              <a:t>参考様式</a:t>
            </a:r>
            <a:endParaRPr lang="ja-JP" altLang="ja-JP" sz="1200" b="1" dirty="0">
              <a:solidFill>
                <a:schemeClr val="tx2"/>
              </a:solidFill>
              <a:latin typeface="Meiryo UI" panose="020B0604030504040204" pitchFamily="50" charset="-128"/>
              <a:ea typeface="Meiryo UI" panose="020B0604030504040204" pitchFamily="50" charset="-128"/>
            </a:endParaRPr>
          </a:p>
          <a:p>
            <a:pPr marL="444500" lvl="1" indent="-177800">
              <a:lnSpc>
                <a:spcPct val="150000"/>
              </a:lnSpc>
              <a:buFont typeface="Wingdings" panose="05000000000000000000" pitchFamily="2" charset="2"/>
              <a:buChar char="l"/>
            </a:pPr>
            <a:r>
              <a:rPr lang="ja-JP" altLang="en-US" sz="1200" dirty="0" smtClean="0">
                <a:solidFill>
                  <a:schemeClr val="tx2"/>
                </a:solidFill>
                <a:latin typeface="Meiryo UI" panose="020B0604030504040204" pitchFamily="50" charset="-128"/>
                <a:ea typeface="Meiryo UI" panose="020B0604030504040204" pitchFamily="50" charset="-128"/>
              </a:rPr>
              <a:t>訪問介護</a:t>
            </a:r>
            <a:endParaRPr lang="en-US" altLang="ja-JP" sz="1200" dirty="0" smtClean="0">
              <a:solidFill>
                <a:schemeClr val="tx2"/>
              </a:solidFill>
              <a:latin typeface="Meiryo UI" panose="020B0604030504040204" pitchFamily="50" charset="-128"/>
              <a:ea typeface="Meiryo UI" panose="020B0604030504040204" pitchFamily="50" charset="-128"/>
            </a:endParaRPr>
          </a:p>
          <a:p>
            <a:pPr marL="444500" lvl="1" indent="-177800">
              <a:lnSpc>
                <a:spcPct val="150000"/>
              </a:lnSpc>
              <a:buFont typeface="Wingdings" panose="05000000000000000000" pitchFamily="2" charset="2"/>
              <a:buChar char="l"/>
            </a:pPr>
            <a:r>
              <a:rPr lang="ja-JP" altLang="en-US" sz="1200" dirty="0" smtClean="0">
                <a:solidFill>
                  <a:schemeClr val="tx2"/>
                </a:solidFill>
                <a:latin typeface="Meiryo UI" panose="020B0604030504040204" pitchFamily="50" charset="-128"/>
                <a:ea typeface="Meiryo UI" panose="020B0604030504040204" pitchFamily="50" charset="-128"/>
              </a:rPr>
              <a:t>通所介護</a:t>
            </a:r>
            <a:endParaRPr lang="en-US" altLang="ja-JP" sz="1200" dirty="0" smtClean="0">
              <a:solidFill>
                <a:schemeClr val="tx2"/>
              </a:solidFill>
              <a:latin typeface="Meiryo UI" panose="020B0604030504040204" pitchFamily="50" charset="-128"/>
              <a:ea typeface="Meiryo UI" panose="020B0604030504040204" pitchFamily="50" charset="-128"/>
            </a:endParaRPr>
          </a:p>
          <a:p>
            <a:pPr marL="444500" lvl="1" indent="-177800">
              <a:lnSpc>
                <a:spcPct val="150000"/>
              </a:lnSpc>
              <a:buFont typeface="Wingdings" panose="05000000000000000000" pitchFamily="2" charset="2"/>
              <a:buChar char="l"/>
            </a:pPr>
            <a:r>
              <a:rPr lang="ja-JP" altLang="en-US" sz="1200" dirty="0" smtClean="0">
                <a:solidFill>
                  <a:schemeClr val="tx2"/>
                </a:solidFill>
                <a:latin typeface="Meiryo UI" panose="020B0604030504040204" pitchFamily="50" charset="-128"/>
                <a:ea typeface="Meiryo UI" panose="020B0604030504040204" pitchFamily="50" charset="-128"/>
              </a:rPr>
              <a:t>介護老人福祉施設</a:t>
            </a:r>
            <a:endParaRPr lang="en-US" altLang="ja-JP" sz="1200" dirty="0" smtClean="0">
              <a:solidFill>
                <a:schemeClr val="tx2"/>
              </a:solidFill>
              <a:latin typeface="Meiryo UI" panose="020B0604030504040204" pitchFamily="50" charset="-128"/>
              <a:ea typeface="Meiryo UI" panose="020B0604030504040204" pitchFamily="50" charset="-128"/>
            </a:endParaRPr>
          </a:p>
          <a:p>
            <a:pPr marL="444500" lvl="1" indent="-177800">
              <a:lnSpc>
                <a:spcPct val="150000"/>
              </a:lnSpc>
              <a:buFont typeface="Wingdings" panose="05000000000000000000" pitchFamily="2" charset="2"/>
              <a:buChar char="l"/>
            </a:pPr>
            <a:r>
              <a:rPr lang="ja-JP" altLang="en-US" sz="1200" dirty="0" smtClean="0">
                <a:solidFill>
                  <a:schemeClr val="tx2"/>
                </a:solidFill>
                <a:latin typeface="Meiryo UI" panose="020B0604030504040204" pitchFamily="50" charset="-128"/>
                <a:ea typeface="Meiryo UI" panose="020B0604030504040204" pitchFamily="50" charset="-128"/>
              </a:rPr>
              <a:t>（介護予防）小規模多機能型居宅介護</a:t>
            </a:r>
            <a:endParaRPr lang="ja-JP" altLang="ja-JP" sz="1200" dirty="0">
              <a:solidFill>
                <a:schemeClr val="tx2"/>
              </a:solidFill>
              <a:latin typeface="Meiryo UI" panose="020B0604030504040204" pitchFamily="50" charset="-128"/>
              <a:ea typeface="Meiryo UI" panose="020B0604030504040204" pitchFamily="50" charset="-128"/>
            </a:endParaRPr>
          </a:p>
        </p:txBody>
      </p:sp>
      <p:sp>
        <p:nvSpPr>
          <p:cNvPr id="11" name="右矢印 10"/>
          <p:cNvSpPr/>
          <p:nvPr/>
        </p:nvSpPr>
        <p:spPr>
          <a:xfrm>
            <a:off x="4412975" y="5952766"/>
            <a:ext cx="504056" cy="735771"/>
          </a:xfrm>
          <a:prstGeom prst="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956529" y="5880758"/>
            <a:ext cx="2160240" cy="276999"/>
          </a:xfrm>
          <a:prstGeom prst="rect">
            <a:avLst/>
          </a:prstGeom>
          <a:noFill/>
        </p:spPr>
        <p:txBody>
          <a:bodyPr wrap="square" rtlCol="0">
            <a:spAutoFit/>
          </a:bodyPr>
          <a:lstStyle/>
          <a:p>
            <a:r>
              <a:rPr kumimoji="1" lang="ja-JP" altLang="en-US" sz="1200" dirty="0" smtClean="0">
                <a:solidFill>
                  <a:schemeClr val="accent6">
                    <a:lumMod val="75000"/>
                  </a:schemeClr>
                </a:solidFill>
                <a:latin typeface="Meiryo UI" panose="020B0604030504040204" pitchFamily="50" charset="-128"/>
                <a:ea typeface="Meiryo UI" panose="020B0604030504040204" pitchFamily="50" charset="-128"/>
              </a:rPr>
              <a:t>令和２年夏目途</a:t>
            </a:r>
            <a:endParaRPr kumimoji="1" lang="ja-JP" altLang="en-US" sz="1200" dirty="0">
              <a:solidFill>
                <a:schemeClr val="accent6">
                  <a:lumMod val="75000"/>
                </a:schemeClr>
              </a:solidFill>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4995146" y="5891791"/>
            <a:ext cx="2160240" cy="276999"/>
          </a:xfrm>
          <a:prstGeom prst="rect">
            <a:avLst/>
          </a:prstGeom>
          <a:noFill/>
        </p:spPr>
        <p:txBody>
          <a:bodyPr wrap="square" rtlCol="0">
            <a:spAutoFit/>
          </a:bodyPr>
          <a:lstStyle/>
          <a:p>
            <a:r>
              <a:rPr kumimoji="1" lang="ja-JP" altLang="en-US" sz="1200" dirty="0" smtClean="0">
                <a:solidFill>
                  <a:schemeClr val="accent6">
                    <a:lumMod val="75000"/>
                  </a:schemeClr>
                </a:solidFill>
                <a:latin typeface="Meiryo UI" panose="020B0604030504040204" pitchFamily="50" charset="-128"/>
                <a:ea typeface="Meiryo UI" panose="020B0604030504040204" pitchFamily="50" charset="-128"/>
              </a:rPr>
              <a:t>令和２年度中</a:t>
            </a:r>
            <a:endParaRPr kumimoji="1" lang="ja-JP" altLang="en-US" sz="1200" dirty="0">
              <a:solidFill>
                <a:schemeClr val="accent6">
                  <a:lumMod val="75000"/>
                </a:schemeClr>
              </a:solidFill>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5220072" y="6168790"/>
            <a:ext cx="3240360" cy="461665"/>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必要に応じ報酬改定の動きを踏まえて参考様式の追加修正を行い、周知徹底を図る。</a:t>
            </a:r>
            <a:endParaRPr kumimoji="1" lang="en-US" altLang="ja-JP" sz="1200" dirty="0" smtClean="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143508" y="5589240"/>
            <a:ext cx="1689235" cy="276999"/>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（今後の進め方）</a:t>
            </a:r>
            <a:endParaRPr kumimoji="1" lang="ja-JP" altLang="en-US" sz="1200" dirty="0">
              <a:latin typeface="Meiryo UI" panose="020B0604030504040204" pitchFamily="50" charset="-128"/>
              <a:ea typeface="Meiryo UI" panose="020B0604030504040204" pitchFamily="50" charset="-128"/>
            </a:endParaRPr>
          </a:p>
        </p:txBody>
      </p:sp>
      <p:sp>
        <p:nvSpPr>
          <p:cNvPr id="18" name="スライド番号プレースホルダー 3"/>
          <p:cNvSpPr>
            <a:spLocks noGrp="1"/>
          </p:cNvSpPr>
          <p:nvPr>
            <p:ph type="sldNum" sz="quarter" idx="12"/>
          </p:nvPr>
        </p:nvSpPr>
        <p:spPr>
          <a:xfrm>
            <a:off x="7014429" y="6583195"/>
            <a:ext cx="2166588" cy="26821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2A29CB-BA86-48A6-80E1-CB8750A963B5}" type="slidenum">
              <a:rPr kumimoji="1" lang="ja-JP" altLang="en-US" sz="1477" b="1"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477"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aphicFrame>
        <p:nvGraphicFramePr>
          <p:cNvPr id="16" name="表 15"/>
          <p:cNvGraphicFramePr>
            <a:graphicFrameLocks noGrp="1"/>
          </p:cNvGraphicFramePr>
          <p:nvPr>
            <p:extLst>
              <p:ext uri="{D42A27DB-BD31-4B8C-83A1-F6EECF244321}">
                <p14:modId xmlns:p14="http://schemas.microsoft.com/office/powerpoint/2010/main" val="10229629"/>
              </p:ext>
            </p:extLst>
          </p:nvPr>
        </p:nvGraphicFramePr>
        <p:xfrm>
          <a:off x="6078955" y="58199"/>
          <a:ext cx="2987824" cy="597157"/>
        </p:xfrm>
        <a:graphic>
          <a:graphicData uri="http://schemas.openxmlformats.org/drawingml/2006/table">
            <a:tbl>
              <a:tblPr firstRow="1" bandRow="1"/>
              <a:tblGrid>
                <a:gridCol w="2204712">
                  <a:extLst>
                    <a:ext uri="{9D8B030D-6E8A-4147-A177-3AD203B41FA5}">
                      <a16:colId xmlns:a16="http://schemas.microsoft.com/office/drawing/2014/main" val="20000"/>
                    </a:ext>
                  </a:extLst>
                </a:gridCol>
                <a:gridCol w="783112">
                  <a:extLst>
                    <a:ext uri="{9D8B030D-6E8A-4147-A177-3AD203B41FA5}">
                      <a16:colId xmlns:a16="http://schemas.microsoft.com/office/drawing/2014/main" val="20001"/>
                    </a:ext>
                  </a:extLst>
                </a:gridCol>
              </a:tblGrid>
              <a:tr h="375951">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介護分野の文書に係る負担軽減に関する専門委員会（第６回）</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txBody>
                  <a:tcPr marL="72000" marR="72000" marT="33231" marB="33231">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rowSpan="2">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資料</a:t>
                      </a:r>
                      <a:endParaRPr kumimoji="1" lang="en-US" altLang="ja-JP" sz="10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2000" marR="72000" marT="33231" marB="33231"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21206">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令和２年３月</a:t>
                      </a:r>
                      <a:r>
                        <a:rPr kumimoji="1" lang="en-US" altLang="ja-JP" sz="10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0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日</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txBody>
                  <a:tcPr marL="72000" marR="72000" marT="33231" marB="33231"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vMerge="1">
                  <a:txBody>
                    <a:bodyPr/>
                    <a:lstStyle/>
                    <a:p>
                      <a:endParaRPr kumimoji="1" lang="ja-JP" altLang="en-US" sz="12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159257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F0EBBCB-1DD5-42B0-B755-410261068C7E}"/>
              </a:ext>
            </a:extLst>
          </p:cNvPr>
          <p:cNvSpPr txBox="1"/>
          <p:nvPr/>
        </p:nvSpPr>
        <p:spPr>
          <a:xfrm>
            <a:off x="183146" y="548680"/>
            <a:ext cx="5454549" cy="291170"/>
          </a:xfrm>
          <a:prstGeom prst="rect">
            <a:avLst/>
          </a:prstGeom>
          <a:noFill/>
        </p:spPr>
        <p:txBody>
          <a:bodyPr wrap="square" rtlCol="0">
            <a:spAutoFit/>
          </a:bodyPr>
          <a:lstStyle/>
          <a:p>
            <a:pPr marL="0" marR="0" lvl="0" indent="0" algn="l" defTabSz="422041"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〇通所介護（首都圏内の都道府県における比較）</a:t>
            </a:r>
            <a:r>
              <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指定</a:t>
            </a:r>
            <a:r>
              <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pic>
        <p:nvPicPr>
          <p:cNvPr id="9" name="図 8">
            <a:extLst>
              <a:ext uri="{FF2B5EF4-FFF2-40B4-BE49-F238E27FC236}">
                <a16:creationId xmlns:a16="http://schemas.microsoft.com/office/drawing/2014/main" id="{D024878B-691C-4704-A974-C6DF40FB8097}"/>
              </a:ext>
            </a:extLst>
          </p:cNvPr>
          <p:cNvPicPr>
            <a:picLocks noChangeAspect="1"/>
          </p:cNvPicPr>
          <p:nvPr/>
        </p:nvPicPr>
        <p:blipFill rotWithShape="1">
          <a:blip r:embed="rId2"/>
          <a:srcRect l="-1896" r="-1"/>
          <a:stretch/>
        </p:blipFill>
        <p:spPr>
          <a:xfrm>
            <a:off x="1" y="1688358"/>
            <a:ext cx="4698609" cy="3242616"/>
          </a:xfrm>
          <a:prstGeom prst="rect">
            <a:avLst/>
          </a:prstGeom>
        </p:spPr>
      </p:pic>
      <p:pic>
        <p:nvPicPr>
          <p:cNvPr id="11" name="図 10">
            <a:extLst>
              <a:ext uri="{FF2B5EF4-FFF2-40B4-BE49-F238E27FC236}">
                <a16:creationId xmlns:a16="http://schemas.microsoft.com/office/drawing/2014/main" id="{16B72E05-F2C3-4B3D-A9F7-B857CA821CA2}"/>
              </a:ext>
            </a:extLst>
          </p:cNvPr>
          <p:cNvPicPr>
            <a:picLocks noChangeAspect="1"/>
          </p:cNvPicPr>
          <p:nvPr/>
        </p:nvPicPr>
        <p:blipFill>
          <a:blip r:embed="rId3"/>
          <a:stretch>
            <a:fillRect/>
          </a:stretch>
        </p:blipFill>
        <p:spPr>
          <a:xfrm>
            <a:off x="4784969" y="1688359"/>
            <a:ext cx="4285671" cy="3070163"/>
          </a:xfrm>
          <a:prstGeom prst="rect">
            <a:avLst/>
          </a:prstGeom>
        </p:spPr>
      </p:pic>
      <p:sp>
        <p:nvSpPr>
          <p:cNvPr id="12" name="テキスト ボックス 11">
            <a:extLst>
              <a:ext uri="{FF2B5EF4-FFF2-40B4-BE49-F238E27FC236}">
                <a16:creationId xmlns:a16="http://schemas.microsoft.com/office/drawing/2014/main" id="{E541F513-3619-49D0-A1CE-A1F748401AA5}"/>
              </a:ext>
            </a:extLst>
          </p:cNvPr>
          <p:cNvSpPr txBox="1"/>
          <p:nvPr/>
        </p:nvSpPr>
        <p:spPr>
          <a:xfrm>
            <a:off x="73359" y="1308720"/>
            <a:ext cx="1013292" cy="291170"/>
          </a:xfrm>
          <a:prstGeom prst="rect">
            <a:avLst/>
          </a:prstGeom>
          <a:noFill/>
        </p:spPr>
        <p:txBody>
          <a:bodyPr wrap="square" rtlCol="0">
            <a:spAutoFit/>
          </a:bodyPr>
          <a:lstStyle/>
          <a:p>
            <a:pPr marL="0" marR="0" lvl="0" indent="0" algn="l" defTabSz="422041" rtl="0" eaLnBrk="1" fontAlgn="auto" latinLnBrk="0" hangingPunct="1">
              <a:lnSpc>
                <a:spcPct val="100000"/>
              </a:lnSpc>
              <a:spcBef>
                <a:spcPts val="0"/>
              </a:spcBef>
              <a:spcAft>
                <a:spcPts val="0"/>
              </a:spcAft>
              <a:buClrTx/>
              <a:buSzTx/>
              <a:buFontTx/>
              <a:buNone/>
              <a:tabLst/>
              <a:defRPr/>
            </a:pPr>
            <a:r>
              <a:rPr kumimoji="1" lang="en-US" altLang="ja-JP" sz="1292" b="0" i="0" u="none" strike="noStrike" kern="1200" cap="none" spc="0" normalizeH="0" baseline="0" noProof="0" dirty="0" smtClean="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mn-cs"/>
              </a:rPr>
              <a:t>A</a:t>
            </a:r>
            <a:r>
              <a:rPr kumimoji="1" lang="ja-JP" altLang="en-US" sz="1292" b="0" i="0" u="none" strike="noStrike" kern="1200" cap="none" spc="0" normalizeH="0" baseline="0" noProof="0" dirty="0" smtClean="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mn-cs"/>
              </a:rPr>
              <a:t>県</a:t>
            </a:r>
            <a:endParaRPr kumimoji="1" lang="en-US" altLang="ja-JP" sz="1292" b="0" i="0" u="none" strike="noStrike" kern="12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mn-cs"/>
            </a:endParaRPr>
          </a:p>
        </p:txBody>
      </p:sp>
      <p:sp>
        <p:nvSpPr>
          <p:cNvPr id="13" name="テキスト ボックス 12">
            <a:extLst>
              <a:ext uri="{FF2B5EF4-FFF2-40B4-BE49-F238E27FC236}">
                <a16:creationId xmlns:a16="http://schemas.microsoft.com/office/drawing/2014/main" id="{06792465-4F6D-4217-BD79-98571003A035}"/>
              </a:ext>
            </a:extLst>
          </p:cNvPr>
          <p:cNvSpPr txBox="1"/>
          <p:nvPr/>
        </p:nvSpPr>
        <p:spPr>
          <a:xfrm>
            <a:off x="8149332" y="1272243"/>
            <a:ext cx="761526" cy="291170"/>
          </a:xfrm>
          <a:prstGeom prst="rect">
            <a:avLst/>
          </a:prstGeom>
          <a:noFill/>
        </p:spPr>
        <p:txBody>
          <a:bodyPr wrap="square" rtlCol="0">
            <a:spAutoFit/>
          </a:bodyPr>
          <a:lstStyle/>
          <a:p>
            <a:pPr marL="0" marR="0" lvl="0" indent="0" algn="r" defTabSz="422041" rtl="0" eaLnBrk="1" fontAlgn="auto" latinLnBrk="0" hangingPunct="1">
              <a:lnSpc>
                <a:spcPct val="100000"/>
              </a:lnSpc>
              <a:spcBef>
                <a:spcPts val="0"/>
              </a:spcBef>
              <a:spcAft>
                <a:spcPts val="0"/>
              </a:spcAft>
              <a:buClrTx/>
              <a:buSzTx/>
              <a:buFontTx/>
              <a:buNone/>
              <a:tabLst/>
              <a:defRPr/>
            </a:pPr>
            <a:r>
              <a:rPr kumimoji="1" lang="en-US" altLang="ja-JP" sz="1292" b="0" i="0" u="none" strike="noStrike" kern="1200" cap="none" spc="0" normalizeH="0" baseline="0" noProof="0" dirty="0" smtClean="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mn-cs"/>
              </a:rPr>
              <a:t>B</a:t>
            </a:r>
            <a:r>
              <a:rPr kumimoji="1" lang="ja-JP" altLang="en-US" sz="1292" b="0" i="0" u="none" strike="noStrike" kern="1200" cap="none" spc="0" normalizeH="0" baseline="0" noProof="0" dirty="0" smtClean="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mn-cs"/>
              </a:rPr>
              <a:t>県</a:t>
            </a:r>
            <a:endParaRPr kumimoji="1" lang="en-US" altLang="ja-JP" sz="1292" b="0" i="0" u="none" strike="noStrike" kern="12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mn-cs"/>
            </a:endParaRPr>
          </a:p>
        </p:txBody>
      </p:sp>
      <p:pic>
        <p:nvPicPr>
          <p:cNvPr id="14" name="図 13">
            <a:extLst>
              <a:ext uri="{FF2B5EF4-FFF2-40B4-BE49-F238E27FC236}">
                <a16:creationId xmlns:a16="http://schemas.microsoft.com/office/drawing/2014/main" id="{8B6402D2-CB0B-4182-9266-2F0197E61565}"/>
              </a:ext>
            </a:extLst>
          </p:cNvPr>
          <p:cNvPicPr>
            <a:picLocks noChangeAspect="1"/>
          </p:cNvPicPr>
          <p:nvPr/>
        </p:nvPicPr>
        <p:blipFill>
          <a:blip r:embed="rId4"/>
          <a:stretch>
            <a:fillRect/>
          </a:stretch>
        </p:blipFill>
        <p:spPr>
          <a:xfrm>
            <a:off x="117936" y="4930975"/>
            <a:ext cx="4447477" cy="1485401"/>
          </a:xfrm>
          <a:prstGeom prst="rect">
            <a:avLst/>
          </a:prstGeom>
        </p:spPr>
      </p:pic>
      <p:pic>
        <p:nvPicPr>
          <p:cNvPr id="15" name="図 14">
            <a:extLst>
              <a:ext uri="{FF2B5EF4-FFF2-40B4-BE49-F238E27FC236}">
                <a16:creationId xmlns:a16="http://schemas.microsoft.com/office/drawing/2014/main" id="{048F1FA9-17D9-426A-A6E4-2CED9800D549}"/>
              </a:ext>
            </a:extLst>
          </p:cNvPr>
          <p:cNvPicPr>
            <a:picLocks noChangeAspect="1"/>
          </p:cNvPicPr>
          <p:nvPr/>
        </p:nvPicPr>
        <p:blipFill>
          <a:blip r:embed="rId5"/>
          <a:stretch>
            <a:fillRect/>
          </a:stretch>
        </p:blipFill>
        <p:spPr>
          <a:xfrm>
            <a:off x="4801050" y="5022548"/>
            <a:ext cx="4412060" cy="1393828"/>
          </a:xfrm>
          <a:prstGeom prst="rect">
            <a:avLst/>
          </a:prstGeom>
        </p:spPr>
      </p:pic>
      <p:sp>
        <p:nvSpPr>
          <p:cNvPr id="16" name="正方形/長方形 15">
            <a:extLst>
              <a:ext uri="{FF2B5EF4-FFF2-40B4-BE49-F238E27FC236}">
                <a16:creationId xmlns:a16="http://schemas.microsoft.com/office/drawing/2014/main" id="{4796FC77-D5B5-48A6-BA50-67ED7EBA65A2}"/>
              </a:ext>
            </a:extLst>
          </p:cNvPr>
          <p:cNvSpPr/>
          <p:nvPr/>
        </p:nvSpPr>
        <p:spPr>
          <a:xfrm>
            <a:off x="1359878" y="1887415"/>
            <a:ext cx="3338733" cy="2579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正方形/長方形 16">
            <a:extLst>
              <a:ext uri="{FF2B5EF4-FFF2-40B4-BE49-F238E27FC236}">
                <a16:creationId xmlns:a16="http://schemas.microsoft.com/office/drawing/2014/main" id="{B4FF1FAA-88DB-47CB-8B92-08DD25E5D04A}"/>
              </a:ext>
            </a:extLst>
          </p:cNvPr>
          <p:cNvSpPr/>
          <p:nvPr/>
        </p:nvSpPr>
        <p:spPr>
          <a:xfrm>
            <a:off x="6230815" y="2221154"/>
            <a:ext cx="2658305" cy="2231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正方形/長方形 17">
            <a:extLst>
              <a:ext uri="{FF2B5EF4-FFF2-40B4-BE49-F238E27FC236}">
                <a16:creationId xmlns:a16="http://schemas.microsoft.com/office/drawing/2014/main" id="{140C2D80-CAAD-40C2-8C52-13C018871BF4}"/>
              </a:ext>
            </a:extLst>
          </p:cNvPr>
          <p:cNvSpPr/>
          <p:nvPr/>
        </p:nvSpPr>
        <p:spPr>
          <a:xfrm>
            <a:off x="7233139" y="2057400"/>
            <a:ext cx="1746742" cy="163754"/>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正方形/長方形 18">
            <a:extLst>
              <a:ext uri="{FF2B5EF4-FFF2-40B4-BE49-F238E27FC236}">
                <a16:creationId xmlns:a16="http://schemas.microsoft.com/office/drawing/2014/main" id="{47C8E682-A588-4198-88D6-50CD7220554E}"/>
              </a:ext>
            </a:extLst>
          </p:cNvPr>
          <p:cNvSpPr/>
          <p:nvPr/>
        </p:nvSpPr>
        <p:spPr>
          <a:xfrm>
            <a:off x="3868419" y="1723662"/>
            <a:ext cx="830191" cy="163753"/>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正方形/長方形 19">
            <a:extLst>
              <a:ext uri="{FF2B5EF4-FFF2-40B4-BE49-F238E27FC236}">
                <a16:creationId xmlns:a16="http://schemas.microsoft.com/office/drawing/2014/main" id="{8B84B892-93C0-4A75-AFCC-A422FA14438A}"/>
              </a:ext>
            </a:extLst>
          </p:cNvPr>
          <p:cNvSpPr/>
          <p:nvPr/>
        </p:nvSpPr>
        <p:spPr>
          <a:xfrm>
            <a:off x="4801050" y="2250461"/>
            <a:ext cx="1382874" cy="163754"/>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 name="正方形/長方形 20">
            <a:extLst>
              <a:ext uri="{FF2B5EF4-FFF2-40B4-BE49-F238E27FC236}">
                <a16:creationId xmlns:a16="http://schemas.microsoft.com/office/drawing/2014/main" id="{E3F81629-0F93-4193-AF5B-9D23CA770A72}"/>
              </a:ext>
            </a:extLst>
          </p:cNvPr>
          <p:cNvSpPr/>
          <p:nvPr/>
        </p:nvSpPr>
        <p:spPr>
          <a:xfrm>
            <a:off x="117937" y="1934492"/>
            <a:ext cx="1195049" cy="163754"/>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2" name="正方形/長方形 21">
            <a:extLst>
              <a:ext uri="{FF2B5EF4-FFF2-40B4-BE49-F238E27FC236}">
                <a16:creationId xmlns:a16="http://schemas.microsoft.com/office/drawing/2014/main" id="{D6AB7B60-052B-446F-BEE3-CC013D34E879}"/>
              </a:ext>
            </a:extLst>
          </p:cNvPr>
          <p:cNvSpPr/>
          <p:nvPr/>
        </p:nvSpPr>
        <p:spPr>
          <a:xfrm>
            <a:off x="73359" y="4226353"/>
            <a:ext cx="4625251" cy="704621"/>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3" name="正方形/長方形 22">
            <a:extLst>
              <a:ext uri="{FF2B5EF4-FFF2-40B4-BE49-F238E27FC236}">
                <a16:creationId xmlns:a16="http://schemas.microsoft.com/office/drawing/2014/main" id="{518AF730-1F57-4D0F-B1C5-6B2CE28347A7}"/>
              </a:ext>
            </a:extLst>
          </p:cNvPr>
          <p:cNvSpPr/>
          <p:nvPr/>
        </p:nvSpPr>
        <p:spPr>
          <a:xfrm>
            <a:off x="4771968" y="4179461"/>
            <a:ext cx="4285671" cy="579060"/>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4" name="正方形/長方形 23">
            <a:extLst>
              <a:ext uri="{FF2B5EF4-FFF2-40B4-BE49-F238E27FC236}">
                <a16:creationId xmlns:a16="http://schemas.microsoft.com/office/drawing/2014/main" id="{565EF1D2-8A1A-4368-8B38-1910C8EA9A62}"/>
              </a:ext>
            </a:extLst>
          </p:cNvPr>
          <p:cNvSpPr/>
          <p:nvPr/>
        </p:nvSpPr>
        <p:spPr>
          <a:xfrm>
            <a:off x="240323" y="5241523"/>
            <a:ext cx="3739662" cy="55206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5" name="正方形/長方形 24">
            <a:extLst>
              <a:ext uri="{FF2B5EF4-FFF2-40B4-BE49-F238E27FC236}">
                <a16:creationId xmlns:a16="http://schemas.microsoft.com/office/drawing/2014/main" id="{27FDE94D-B8FD-40E1-A9BC-DF6EED699940}"/>
              </a:ext>
            </a:extLst>
          </p:cNvPr>
          <p:cNvSpPr/>
          <p:nvPr/>
        </p:nvSpPr>
        <p:spPr>
          <a:xfrm>
            <a:off x="4923692" y="5603630"/>
            <a:ext cx="3065585" cy="21600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7" name="吹き出し: 四角形 26">
            <a:extLst>
              <a:ext uri="{FF2B5EF4-FFF2-40B4-BE49-F238E27FC236}">
                <a16:creationId xmlns:a16="http://schemas.microsoft.com/office/drawing/2014/main" id="{53FE4B11-FC56-4932-A8D1-9BC645A25423}"/>
              </a:ext>
            </a:extLst>
          </p:cNvPr>
          <p:cNvSpPr/>
          <p:nvPr/>
        </p:nvSpPr>
        <p:spPr>
          <a:xfrm>
            <a:off x="3537633" y="2782062"/>
            <a:ext cx="1491762" cy="457314"/>
          </a:xfrm>
          <a:prstGeom prst="wedgeRectCallout">
            <a:avLst>
              <a:gd name="adj1" fmla="val -63268"/>
              <a:gd name="adj2" fmla="val -181670"/>
            </a:avLst>
          </a:prstGeom>
          <a:solidFill>
            <a:schemeClr val="bg1">
              <a:alpha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期間</a:t>
            </a:r>
          </a:p>
        </p:txBody>
      </p:sp>
      <p:sp>
        <p:nvSpPr>
          <p:cNvPr id="29" name="吹き出し: 四角形 28">
            <a:extLst>
              <a:ext uri="{FF2B5EF4-FFF2-40B4-BE49-F238E27FC236}">
                <a16:creationId xmlns:a16="http://schemas.microsoft.com/office/drawing/2014/main" id="{A26DECCF-FB78-45E3-B02B-54D0E5AF8459}"/>
              </a:ext>
            </a:extLst>
          </p:cNvPr>
          <p:cNvSpPr/>
          <p:nvPr/>
        </p:nvSpPr>
        <p:spPr>
          <a:xfrm>
            <a:off x="3537633" y="2782411"/>
            <a:ext cx="1491762" cy="457314"/>
          </a:xfrm>
          <a:prstGeom prst="wedgeRectCallout">
            <a:avLst>
              <a:gd name="adj1" fmla="val 133589"/>
              <a:gd name="adj2" fmla="val -112457"/>
            </a:avLst>
          </a:prstGeom>
          <a:solidFill>
            <a:schemeClr val="bg1">
              <a:alpha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期間</a:t>
            </a:r>
          </a:p>
        </p:txBody>
      </p:sp>
      <p:sp>
        <p:nvSpPr>
          <p:cNvPr id="32" name="吹き出し: 四角形 31">
            <a:extLst>
              <a:ext uri="{FF2B5EF4-FFF2-40B4-BE49-F238E27FC236}">
                <a16:creationId xmlns:a16="http://schemas.microsoft.com/office/drawing/2014/main" id="{46EAC541-97BF-4258-85A9-3AA19D2A07E2}"/>
              </a:ext>
            </a:extLst>
          </p:cNvPr>
          <p:cNvSpPr/>
          <p:nvPr/>
        </p:nvSpPr>
        <p:spPr>
          <a:xfrm>
            <a:off x="286726" y="2543093"/>
            <a:ext cx="1648460" cy="457314"/>
          </a:xfrm>
          <a:prstGeom prst="wedgeRectCallout">
            <a:avLst>
              <a:gd name="adj1" fmla="val -41460"/>
              <a:gd name="adj2" fmla="val -141296"/>
            </a:avLst>
          </a:prstGeom>
          <a:solidFill>
            <a:schemeClr val="bg1">
              <a:alpha val="80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職員情報</a:t>
            </a:r>
          </a:p>
        </p:txBody>
      </p:sp>
      <p:sp>
        <p:nvSpPr>
          <p:cNvPr id="33" name="吹き出し: 四角形 32">
            <a:extLst>
              <a:ext uri="{FF2B5EF4-FFF2-40B4-BE49-F238E27FC236}">
                <a16:creationId xmlns:a16="http://schemas.microsoft.com/office/drawing/2014/main" id="{C15A5E0B-EBF6-4B5C-BBCE-2E07398540A7}"/>
              </a:ext>
            </a:extLst>
          </p:cNvPr>
          <p:cNvSpPr/>
          <p:nvPr/>
        </p:nvSpPr>
        <p:spPr>
          <a:xfrm>
            <a:off x="286726" y="2543094"/>
            <a:ext cx="1648460" cy="457314"/>
          </a:xfrm>
          <a:prstGeom prst="wedgeRectCallout">
            <a:avLst>
              <a:gd name="adj1" fmla="val 220955"/>
              <a:gd name="adj2" fmla="val -83618"/>
            </a:avLst>
          </a:prstGeom>
          <a:solidFill>
            <a:schemeClr val="bg1">
              <a:alpha val="80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職員情報</a:t>
            </a:r>
          </a:p>
        </p:txBody>
      </p:sp>
      <p:sp>
        <p:nvSpPr>
          <p:cNvPr id="34" name="吹き出し: 四角形 33">
            <a:extLst>
              <a:ext uri="{FF2B5EF4-FFF2-40B4-BE49-F238E27FC236}">
                <a16:creationId xmlns:a16="http://schemas.microsoft.com/office/drawing/2014/main" id="{8B9CA027-2F5F-4F35-86E0-BE8F1F25701D}"/>
              </a:ext>
            </a:extLst>
          </p:cNvPr>
          <p:cNvSpPr/>
          <p:nvPr/>
        </p:nvSpPr>
        <p:spPr>
          <a:xfrm>
            <a:off x="4801050" y="1018358"/>
            <a:ext cx="1491762" cy="457314"/>
          </a:xfrm>
          <a:prstGeom prst="wedgeRectCallout">
            <a:avLst>
              <a:gd name="adj1" fmla="val -56196"/>
              <a:gd name="adj2" fmla="val 99030"/>
            </a:avLst>
          </a:prstGeom>
          <a:solidFill>
            <a:schemeClr val="bg1">
              <a:alpha val="80000"/>
            </a:schemeClr>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単位数・定員</a:t>
            </a:r>
          </a:p>
        </p:txBody>
      </p:sp>
      <p:sp>
        <p:nvSpPr>
          <p:cNvPr id="36" name="吹き出し: 四角形 35">
            <a:extLst>
              <a:ext uri="{FF2B5EF4-FFF2-40B4-BE49-F238E27FC236}">
                <a16:creationId xmlns:a16="http://schemas.microsoft.com/office/drawing/2014/main" id="{45D3DFF9-A3C7-49D4-AD85-D9B8F8ED39FC}"/>
              </a:ext>
            </a:extLst>
          </p:cNvPr>
          <p:cNvSpPr/>
          <p:nvPr/>
        </p:nvSpPr>
        <p:spPr>
          <a:xfrm>
            <a:off x="4797842" y="1015938"/>
            <a:ext cx="1491762" cy="457314"/>
          </a:xfrm>
          <a:prstGeom prst="wedgeRectCallout">
            <a:avLst>
              <a:gd name="adj1" fmla="val 110012"/>
              <a:gd name="adj2" fmla="val 185547"/>
            </a:avLst>
          </a:prstGeom>
          <a:solidFill>
            <a:schemeClr val="bg1">
              <a:alpha val="80000"/>
            </a:schemeClr>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単位数・定員</a:t>
            </a:r>
          </a:p>
        </p:txBody>
      </p:sp>
      <p:sp>
        <p:nvSpPr>
          <p:cNvPr id="37" name="吹き出し: 四角形 36">
            <a:extLst>
              <a:ext uri="{FF2B5EF4-FFF2-40B4-BE49-F238E27FC236}">
                <a16:creationId xmlns:a16="http://schemas.microsoft.com/office/drawing/2014/main" id="{44CCE8F3-416F-4B7F-83CC-2E8810D15B0E}"/>
              </a:ext>
            </a:extLst>
          </p:cNvPr>
          <p:cNvSpPr/>
          <p:nvPr/>
        </p:nvSpPr>
        <p:spPr>
          <a:xfrm>
            <a:off x="3952729" y="3416481"/>
            <a:ext cx="1491762" cy="508653"/>
          </a:xfrm>
          <a:prstGeom prst="wedgeRectCallout">
            <a:avLst>
              <a:gd name="adj1" fmla="val -60321"/>
              <a:gd name="adj2" fmla="val 104797"/>
            </a:avLst>
          </a:prstGeom>
          <a:solidFill>
            <a:schemeClr val="bg1">
              <a:alpha val="8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算出内容・</a:t>
            </a:r>
            <a:endParaRPr kumimoji="1" lang="en-US" altLang="ja-JP" sz="1662"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22041"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自動計算欄</a:t>
            </a:r>
          </a:p>
        </p:txBody>
      </p:sp>
      <p:sp>
        <p:nvSpPr>
          <p:cNvPr id="38" name="吹き出し: 四角形 37">
            <a:extLst>
              <a:ext uri="{FF2B5EF4-FFF2-40B4-BE49-F238E27FC236}">
                <a16:creationId xmlns:a16="http://schemas.microsoft.com/office/drawing/2014/main" id="{5733AAD5-46BD-4433-ABF1-489EFE263068}"/>
              </a:ext>
            </a:extLst>
          </p:cNvPr>
          <p:cNvSpPr/>
          <p:nvPr/>
        </p:nvSpPr>
        <p:spPr>
          <a:xfrm>
            <a:off x="3952729" y="3416481"/>
            <a:ext cx="1491762" cy="508653"/>
          </a:xfrm>
          <a:prstGeom prst="wedgeRectCallout">
            <a:avLst>
              <a:gd name="adj1" fmla="val 70523"/>
              <a:gd name="adj2" fmla="val 94426"/>
            </a:avLst>
          </a:prstGeom>
          <a:solidFill>
            <a:schemeClr val="bg1">
              <a:alpha val="8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算出内容・</a:t>
            </a:r>
            <a:endParaRPr kumimoji="1" lang="en-US" altLang="ja-JP" sz="1662"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22041"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自動計算欄</a:t>
            </a:r>
          </a:p>
        </p:txBody>
      </p:sp>
      <p:sp>
        <p:nvSpPr>
          <p:cNvPr id="39" name="吹き出し: 四角形 38">
            <a:extLst>
              <a:ext uri="{FF2B5EF4-FFF2-40B4-BE49-F238E27FC236}">
                <a16:creationId xmlns:a16="http://schemas.microsoft.com/office/drawing/2014/main" id="{0553FE4A-78F7-41BE-B0D2-7A915AB8D2F7}"/>
              </a:ext>
            </a:extLst>
          </p:cNvPr>
          <p:cNvSpPr/>
          <p:nvPr/>
        </p:nvSpPr>
        <p:spPr>
          <a:xfrm>
            <a:off x="3431931" y="5543795"/>
            <a:ext cx="1491762" cy="508653"/>
          </a:xfrm>
          <a:prstGeom prst="wedgeRectCallout">
            <a:avLst>
              <a:gd name="adj1" fmla="val -75646"/>
              <a:gd name="adj2" fmla="val -23115"/>
            </a:avLst>
          </a:prstGeom>
          <a:solidFill>
            <a:schemeClr val="bg1">
              <a:alpha val="80000"/>
            </a:scheme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勤務形態の</a:t>
            </a:r>
            <a:endParaRPr kumimoji="1" lang="en-US" altLang="ja-JP" sz="1662"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22041"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区分の定義</a:t>
            </a:r>
          </a:p>
        </p:txBody>
      </p:sp>
      <p:sp>
        <p:nvSpPr>
          <p:cNvPr id="40" name="吹き出し: 四角形 39">
            <a:extLst>
              <a:ext uri="{FF2B5EF4-FFF2-40B4-BE49-F238E27FC236}">
                <a16:creationId xmlns:a16="http://schemas.microsoft.com/office/drawing/2014/main" id="{2CA98280-F787-4B3E-A52B-866BCFA59A84}"/>
              </a:ext>
            </a:extLst>
          </p:cNvPr>
          <p:cNvSpPr/>
          <p:nvPr/>
        </p:nvSpPr>
        <p:spPr>
          <a:xfrm>
            <a:off x="3431931" y="5543795"/>
            <a:ext cx="1491762" cy="508653"/>
          </a:xfrm>
          <a:prstGeom prst="wedgeRectCallout">
            <a:avLst>
              <a:gd name="adj1" fmla="val 59324"/>
              <a:gd name="adj2" fmla="val 4541"/>
            </a:avLst>
          </a:prstGeom>
          <a:solidFill>
            <a:schemeClr val="bg1">
              <a:alpha val="80000"/>
            </a:scheme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勤務形態の</a:t>
            </a:r>
            <a:endParaRPr kumimoji="1" lang="en-US" altLang="ja-JP" sz="1662"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22041"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区分の定義</a:t>
            </a:r>
          </a:p>
        </p:txBody>
      </p:sp>
      <p:sp>
        <p:nvSpPr>
          <p:cNvPr id="41" name="スライド番号プレースホルダー 40">
            <a:extLst>
              <a:ext uri="{FF2B5EF4-FFF2-40B4-BE49-F238E27FC236}">
                <a16:creationId xmlns:a16="http://schemas.microsoft.com/office/drawing/2014/main" id="{2C94B7A0-C8E5-4DB7-983A-8BC459AD68EF}"/>
              </a:ext>
            </a:extLst>
          </p:cNvPr>
          <p:cNvSpPr>
            <a:spLocks noGrp="1"/>
          </p:cNvSpPr>
          <p:nvPr>
            <p:ph type="sldNum" sz="quarter" idx="12"/>
          </p:nvPr>
        </p:nvSpPr>
        <p:spPr>
          <a:xfrm>
            <a:off x="7120632" y="6476211"/>
            <a:ext cx="2057400" cy="365125"/>
          </a:xfrm>
        </p:spPr>
        <p:txBody>
          <a:bodyPr/>
          <a:lstStyle/>
          <a:p>
            <a:pPr marL="0" marR="0" lvl="0" indent="0" algn="r" defTabSz="422041" rtl="0" eaLnBrk="1" fontAlgn="auto" latinLnBrk="0" hangingPunct="1">
              <a:lnSpc>
                <a:spcPct val="100000"/>
              </a:lnSpc>
              <a:spcBef>
                <a:spcPts val="0"/>
              </a:spcBef>
              <a:spcAft>
                <a:spcPts val="0"/>
              </a:spcAft>
              <a:buClrTx/>
              <a:buSzTx/>
              <a:buFontTx/>
              <a:buNone/>
              <a:tabLst/>
              <a:defRPr/>
            </a:pPr>
            <a:fld id="{AB1EDA6F-B36A-4B21-9A2B-5573D41CEB72}" type="slidenum">
              <a:rPr kumimoji="1" lang="ja-JP" altLang="en-US" sz="16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pPr marL="0" marR="0" lvl="0" indent="0" algn="r" defTabSz="422041" rtl="0" eaLnBrk="1" fontAlgn="auto" latinLnBrk="0" hangingPunct="1">
                <a:lnSpc>
                  <a:spcPct val="100000"/>
                </a:lnSpc>
                <a:spcBef>
                  <a:spcPts val="0"/>
                </a:spcBef>
                <a:spcAft>
                  <a:spcPts val="0"/>
                </a:spcAft>
                <a:buClrTx/>
                <a:buSzTx/>
                <a:buFontTx/>
                <a:buNone/>
                <a:tabLst/>
                <a:defRPr/>
              </a:pPr>
              <a:t>3</a:t>
            </a:fld>
            <a:endParaRPr kumimoji="1" lang="ja-JP" altLang="en-US" sz="16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2" name="テキスト ボックス 41">
            <a:extLst>
              <a:ext uri="{FF2B5EF4-FFF2-40B4-BE49-F238E27FC236}">
                <a16:creationId xmlns:a16="http://schemas.microsoft.com/office/drawing/2014/main" id="{93B1A742-8E58-4FE0-90F1-BECDE2CE2DA8}"/>
              </a:ext>
            </a:extLst>
          </p:cNvPr>
          <p:cNvSpPr txBox="1"/>
          <p:nvPr/>
        </p:nvSpPr>
        <p:spPr>
          <a:xfrm>
            <a:off x="4602832" y="6520027"/>
            <a:ext cx="3855044"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（（株）三菱総合研究所作成）</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6" name="タイトル 1"/>
          <p:cNvSpPr txBox="1">
            <a:spLocks/>
          </p:cNvSpPr>
          <p:nvPr/>
        </p:nvSpPr>
        <p:spPr>
          <a:xfrm>
            <a:off x="0" y="-27384"/>
            <a:ext cx="9144000" cy="377275"/>
          </a:xfrm>
          <a:prstGeom prst="rect">
            <a:avLst/>
          </a:prstGeom>
          <a:solidFill>
            <a:srgbClr val="000066"/>
          </a:solidFill>
        </p:spPr>
        <p:txBody>
          <a:bodyPr vert="horz" lIns="91440" tIns="45720" rIns="91440" bIns="45720" rtlCol="0" anchor="ctr">
            <a:normAutofit/>
          </a:bodyPr>
          <a:lstStyle>
            <a:lvl1pPr algn="ctr" defTabSz="914379"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1600" b="0"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j-cs"/>
              </a:rPr>
              <a:t>（参考）</a:t>
            </a:r>
            <a:r>
              <a:rPr kumimoji="1" lang="ja-JP" altLang="en-US" sz="1600" b="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j-cs"/>
              </a:rPr>
              <a:t>「従業者の勤務体制及び勤務形態一覧表」：自治体による様式の違い</a:t>
            </a:r>
            <a:r>
              <a:rPr kumimoji="1" lang="ja-JP" altLang="en-US" sz="1600" b="0"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j-cs"/>
              </a:rPr>
              <a:t>の例</a:t>
            </a:r>
            <a:endParaRPr kumimoji="1" lang="ja-JP" altLang="en-US" sz="1600" b="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j-cs"/>
            </a:endParaRPr>
          </a:p>
        </p:txBody>
      </p:sp>
    </p:spTree>
    <p:extLst>
      <p:ext uri="{BB962C8B-B14F-4D97-AF65-F5344CB8AC3E}">
        <p14:creationId xmlns:p14="http://schemas.microsoft.com/office/powerpoint/2010/main" val="3206027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
            <a:ext cx="9144000" cy="350750"/>
          </a:xfrm>
          <a:solidFill>
            <a:srgbClr val="000066"/>
          </a:solidFill>
        </p:spPr>
        <p:txBody>
          <a:bodyPr vert="horz" lIns="91440" tIns="45720" rIns="91440" bIns="45720" rtlCol="0" anchor="ctr">
            <a:normAutofit/>
          </a:bodyPr>
          <a:lstStyle/>
          <a:p>
            <a:pPr defTabSz="914400">
              <a:lnSpc>
                <a:spcPct val="90000"/>
              </a:lnSpc>
            </a:pPr>
            <a:r>
              <a:rPr lang="ja-JP" altLang="en-US" sz="1600" b="1" dirty="0" smtClean="0">
                <a:solidFill>
                  <a:schemeClr val="bg1"/>
                </a:solidFill>
                <a:latin typeface="Meiryo UI" panose="020B0604030504040204" pitchFamily="50" charset="-128"/>
                <a:ea typeface="Meiryo UI" panose="020B0604030504040204" pitchFamily="50" charset="-128"/>
              </a:rPr>
              <a:t>自治体等から寄せられた主な意見（１）</a:t>
            </a:r>
            <a:endParaRPr lang="ja-JP" altLang="en-US" sz="1600" b="1" dirty="0">
              <a:solidFill>
                <a:schemeClr val="bg1"/>
              </a:solidFill>
              <a:latin typeface="Meiryo UI" panose="020B0604030504040204" pitchFamily="50" charset="-128"/>
              <a:ea typeface="Meiryo UI" panose="020B0604030504040204" pitchFamily="50" charset="-128"/>
            </a:endParaRPr>
          </a:p>
        </p:txBody>
      </p:sp>
      <p:sp>
        <p:nvSpPr>
          <p:cNvPr id="18" name="スライド番号プレースホルダー 3"/>
          <p:cNvSpPr>
            <a:spLocks noGrp="1"/>
          </p:cNvSpPr>
          <p:nvPr>
            <p:ph type="sldNum" sz="quarter" idx="12"/>
          </p:nvPr>
        </p:nvSpPr>
        <p:spPr>
          <a:xfrm>
            <a:off x="7014429" y="6583195"/>
            <a:ext cx="2166588" cy="26821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2A29CB-BA86-48A6-80E1-CB8750A963B5}" type="slidenum">
              <a:rPr kumimoji="1" lang="ja-JP" altLang="en-US" sz="1477" b="1"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477"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7" name="テキスト ボックス 16"/>
          <p:cNvSpPr txBox="1"/>
          <p:nvPr/>
        </p:nvSpPr>
        <p:spPr>
          <a:xfrm>
            <a:off x="251520" y="668485"/>
            <a:ext cx="8680992" cy="1228863"/>
          </a:xfrm>
          <a:prstGeom prst="rect">
            <a:avLst/>
          </a:prstGeom>
          <a:noFill/>
          <a:ln w="15875" cmpd="sng">
            <a:solidFill>
              <a:srgbClr val="FF0000"/>
            </a:solidFill>
            <a:prstDash val="solid"/>
          </a:ln>
        </p:spPr>
        <p:txBody>
          <a:bodyPr wrap="square" rtlCol="0" anchor="ctr">
            <a:spAutoFit/>
          </a:bodyPr>
          <a:lstStyle/>
          <a:p>
            <a:pPr marL="90856" lvl="1" defTabSz="844083">
              <a:defRPr/>
            </a:pPr>
            <a:endParaRPr lang="en-US" altLang="ja-JP" sz="1477" dirty="0" smtClean="0">
              <a:solidFill>
                <a:srgbClr val="000000"/>
              </a:solidFill>
              <a:latin typeface="游ゴシック" panose="020B0400000000000000" pitchFamily="50" charset="-128"/>
              <a:ea typeface="游ゴシック" panose="020B0400000000000000" pitchFamily="50" charset="-128"/>
              <a:cs typeface="Meiryo UI" panose="020B0604030504040204" pitchFamily="50" charset="-128"/>
            </a:endParaRPr>
          </a:p>
          <a:p>
            <a:pPr marL="90856" lvl="1" defTabSz="844083">
              <a:defRPr/>
            </a:pPr>
            <a:r>
              <a:rPr lang="ja-JP" altLang="en-US" sz="1477" dirty="0" smtClean="0">
                <a:solidFill>
                  <a:srgbClr val="000000"/>
                </a:solidFill>
                <a:latin typeface="游ゴシック" panose="020B0400000000000000" pitchFamily="50" charset="-128"/>
                <a:ea typeface="游ゴシック" panose="020B0400000000000000" pitchFamily="50" charset="-128"/>
                <a:cs typeface="Meiryo UI" panose="020B0604030504040204" pitchFamily="50" charset="-128"/>
              </a:rPr>
              <a:t>令和</a:t>
            </a:r>
            <a:r>
              <a:rPr lang="en-US" altLang="ja-JP" sz="1477" dirty="0" smtClean="0">
                <a:solidFill>
                  <a:srgbClr val="000000"/>
                </a:solidFill>
                <a:latin typeface="游ゴシック" panose="020B0400000000000000" pitchFamily="50" charset="-128"/>
                <a:ea typeface="游ゴシック" panose="020B0400000000000000" pitchFamily="50" charset="-128"/>
                <a:cs typeface="Meiryo UI" panose="020B0604030504040204" pitchFamily="50" charset="-128"/>
              </a:rPr>
              <a:t>2</a:t>
            </a:r>
            <a:r>
              <a:rPr lang="ja-JP" altLang="en-US" sz="1477" dirty="0" smtClean="0">
                <a:solidFill>
                  <a:srgbClr val="000000"/>
                </a:solidFill>
                <a:latin typeface="游ゴシック" panose="020B0400000000000000" pitchFamily="50" charset="-128"/>
                <a:ea typeface="游ゴシック" panose="020B0400000000000000" pitchFamily="50" charset="-128"/>
                <a:cs typeface="Meiryo UI" panose="020B0604030504040204" pitchFamily="50" charset="-128"/>
              </a:rPr>
              <a:t>年</a:t>
            </a:r>
            <a:r>
              <a:rPr lang="en-US" altLang="ja-JP" sz="1477" dirty="0" smtClean="0">
                <a:solidFill>
                  <a:srgbClr val="000000"/>
                </a:solidFill>
                <a:latin typeface="游ゴシック" panose="020B0400000000000000" pitchFamily="50" charset="-128"/>
                <a:ea typeface="游ゴシック" panose="020B0400000000000000" pitchFamily="50" charset="-128"/>
                <a:cs typeface="Meiryo UI" panose="020B0604030504040204" pitchFamily="50" charset="-128"/>
              </a:rPr>
              <a:t>3</a:t>
            </a:r>
            <a:r>
              <a:rPr lang="ja-JP" altLang="en-US" sz="1477" dirty="0" smtClean="0">
                <a:solidFill>
                  <a:srgbClr val="000000"/>
                </a:solidFill>
                <a:latin typeface="游ゴシック" panose="020B0400000000000000" pitchFamily="50" charset="-128"/>
                <a:ea typeface="游ゴシック" panose="020B0400000000000000" pitchFamily="50" charset="-128"/>
                <a:cs typeface="Meiryo UI" panose="020B0604030504040204" pitchFamily="50" charset="-128"/>
              </a:rPr>
              <a:t>月</a:t>
            </a:r>
            <a:r>
              <a:rPr lang="en-US" altLang="ja-JP" sz="1477" dirty="0" smtClean="0">
                <a:solidFill>
                  <a:srgbClr val="000000"/>
                </a:solidFill>
                <a:latin typeface="游ゴシック" panose="020B0400000000000000" pitchFamily="50" charset="-128"/>
                <a:ea typeface="游ゴシック" panose="020B0400000000000000" pitchFamily="50" charset="-128"/>
                <a:cs typeface="Meiryo UI" panose="020B0604030504040204" pitchFamily="50" charset="-128"/>
              </a:rPr>
              <a:t>31</a:t>
            </a:r>
            <a:r>
              <a:rPr lang="ja-JP" altLang="en-US" sz="1477" dirty="0" smtClean="0">
                <a:solidFill>
                  <a:srgbClr val="000000"/>
                </a:solidFill>
                <a:latin typeface="游ゴシック" panose="020B0400000000000000" pitchFamily="50" charset="-128"/>
                <a:ea typeface="游ゴシック" panose="020B0400000000000000" pitchFamily="50" charset="-128"/>
                <a:cs typeface="Meiryo UI" panose="020B0604030504040204" pitchFamily="50" charset="-128"/>
              </a:rPr>
              <a:t>日の事務連絡発出後、</a:t>
            </a:r>
            <a:r>
              <a:rPr lang="en-US" altLang="ja-JP" sz="1477" dirty="0" smtClean="0">
                <a:solidFill>
                  <a:srgbClr val="000000"/>
                </a:solidFill>
                <a:latin typeface="游ゴシック" panose="020B0400000000000000" pitchFamily="50" charset="-128"/>
                <a:ea typeface="游ゴシック" panose="020B0400000000000000" pitchFamily="50" charset="-128"/>
                <a:cs typeface="Meiryo UI" panose="020B0604030504040204" pitchFamily="50" charset="-128"/>
              </a:rPr>
              <a:t>31</a:t>
            </a:r>
            <a:r>
              <a:rPr lang="ja-JP" altLang="en-US" sz="1477" dirty="0" smtClean="0">
                <a:solidFill>
                  <a:srgbClr val="000000"/>
                </a:solidFill>
                <a:latin typeface="游ゴシック" panose="020B0400000000000000" pitchFamily="50" charset="-128"/>
                <a:ea typeface="游ゴシック" panose="020B0400000000000000" pitchFamily="50" charset="-128"/>
                <a:cs typeface="Meiryo UI" panose="020B0604030504040204" pitchFamily="50" charset="-128"/>
              </a:rPr>
              <a:t>自治体と</a:t>
            </a:r>
            <a:r>
              <a:rPr lang="en-US" altLang="ja-JP" sz="1477" dirty="0" smtClean="0">
                <a:solidFill>
                  <a:srgbClr val="000000"/>
                </a:solidFill>
                <a:latin typeface="游ゴシック" panose="020B0400000000000000" pitchFamily="50" charset="-128"/>
                <a:ea typeface="游ゴシック" panose="020B0400000000000000" pitchFamily="50" charset="-128"/>
                <a:cs typeface="Meiryo UI" panose="020B0604030504040204" pitchFamily="50" charset="-128"/>
              </a:rPr>
              <a:t>2</a:t>
            </a:r>
            <a:r>
              <a:rPr lang="ja-JP" altLang="en-US" sz="1477" dirty="0" smtClean="0">
                <a:solidFill>
                  <a:srgbClr val="000000"/>
                </a:solidFill>
                <a:latin typeface="游ゴシック" panose="020B0400000000000000" pitchFamily="50" charset="-128"/>
                <a:ea typeface="游ゴシック" panose="020B0400000000000000" pitchFamily="50" charset="-128"/>
                <a:cs typeface="Meiryo UI" panose="020B0604030504040204" pitchFamily="50" charset="-128"/>
              </a:rPr>
              <a:t>事業者から、</a:t>
            </a:r>
            <a:r>
              <a:rPr lang="en-US" altLang="ja-JP" sz="1477" dirty="0" smtClean="0">
                <a:solidFill>
                  <a:srgbClr val="000000"/>
                </a:solidFill>
                <a:latin typeface="游ゴシック" panose="020B0400000000000000" pitchFamily="50" charset="-128"/>
                <a:ea typeface="游ゴシック" panose="020B0400000000000000" pitchFamily="50" charset="-128"/>
                <a:cs typeface="Meiryo UI" panose="020B0604030504040204" pitchFamily="50" charset="-128"/>
              </a:rPr>
              <a:t>4</a:t>
            </a:r>
            <a:r>
              <a:rPr lang="ja-JP" altLang="en-US" sz="1477" dirty="0" smtClean="0">
                <a:solidFill>
                  <a:srgbClr val="000000"/>
                </a:solidFill>
                <a:latin typeface="游ゴシック" panose="020B0400000000000000" pitchFamily="50" charset="-128"/>
                <a:ea typeface="游ゴシック" panose="020B0400000000000000" pitchFamily="50" charset="-128"/>
                <a:cs typeface="Meiryo UI" panose="020B0604030504040204" pitchFamily="50" charset="-128"/>
              </a:rPr>
              <a:t>種類のサービス・施設に関する参考様式に対して、延べ</a:t>
            </a:r>
            <a:r>
              <a:rPr lang="en-US" altLang="ja-JP" sz="1477" dirty="0" smtClean="0">
                <a:solidFill>
                  <a:srgbClr val="000000"/>
                </a:solidFill>
                <a:latin typeface="游ゴシック" panose="020B0400000000000000" pitchFamily="50" charset="-128"/>
                <a:ea typeface="游ゴシック" panose="020B0400000000000000" pitchFamily="50" charset="-128"/>
                <a:cs typeface="Meiryo UI" panose="020B0604030504040204" pitchFamily="50" charset="-128"/>
              </a:rPr>
              <a:t>350</a:t>
            </a:r>
            <a:r>
              <a:rPr lang="ja-JP" altLang="en-US" sz="1477" dirty="0" smtClean="0">
                <a:solidFill>
                  <a:srgbClr val="000000"/>
                </a:solidFill>
                <a:latin typeface="游ゴシック" panose="020B0400000000000000" pitchFamily="50" charset="-128"/>
                <a:ea typeface="游ゴシック" panose="020B0400000000000000" pitchFamily="50" charset="-128"/>
                <a:cs typeface="Meiryo UI" panose="020B0604030504040204" pitchFamily="50" charset="-128"/>
              </a:rPr>
              <a:t>件以上の意見・要望・指摘が寄せられた。</a:t>
            </a:r>
            <a:endParaRPr lang="en-US" altLang="ja-JP" sz="1477" dirty="0" smtClean="0">
              <a:solidFill>
                <a:srgbClr val="000000"/>
              </a:solidFill>
              <a:latin typeface="游ゴシック" panose="020B0400000000000000" pitchFamily="50" charset="-128"/>
              <a:ea typeface="游ゴシック" panose="020B0400000000000000" pitchFamily="50" charset="-128"/>
              <a:cs typeface="Meiryo UI" panose="020B0604030504040204" pitchFamily="50" charset="-128"/>
            </a:endParaRPr>
          </a:p>
          <a:p>
            <a:pPr marL="90856" lvl="1" defTabSz="844083">
              <a:defRPr/>
            </a:pPr>
            <a:r>
              <a:rPr lang="ja-JP" altLang="en-US" sz="1477" dirty="0" smtClean="0">
                <a:solidFill>
                  <a:srgbClr val="000000"/>
                </a:solidFill>
                <a:latin typeface="游ゴシック" panose="020B0400000000000000" pitchFamily="50" charset="-128"/>
                <a:ea typeface="游ゴシック" panose="020B0400000000000000" pitchFamily="50" charset="-128"/>
                <a:cs typeface="Meiryo UI" panose="020B0604030504040204" pitchFamily="50" charset="-128"/>
              </a:rPr>
              <a:t>主な意見・要望等は以下のとおり。</a:t>
            </a:r>
            <a:endParaRPr lang="en-US" altLang="ja-JP" sz="1477" dirty="0" smtClean="0">
              <a:solidFill>
                <a:srgbClr val="000000"/>
              </a:solidFill>
              <a:latin typeface="游ゴシック" panose="020B0400000000000000" pitchFamily="50" charset="-128"/>
              <a:ea typeface="游ゴシック" panose="020B0400000000000000" pitchFamily="50" charset="-128"/>
              <a:cs typeface="Meiryo UI" panose="020B0604030504040204" pitchFamily="50" charset="-128"/>
            </a:endParaRPr>
          </a:p>
          <a:p>
            <a:pPr marL="90856" lvl="1" defTabSz="844083">
              <a:defRPr/>
            </a:pPr>
            <a:endParaRPr lang="en-US" altLang="ja-JP" sz="1477" dirty="0" smtClean="0">
              <a:solidFill>
                <a:srgbClr val="000000"/>
              </a:solidFill>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3" name="正方形/長方形 2"/>
          <p:cNvSpPr/>
          <p:nvPr/>
        </p:nvSpPr>
        <p:spPr>
          <a:xfrm>
            <a:off x="251520" y="2215082"/>
            <a:ext cx="8680992" cy="416624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000"/>
              </a:lnSpc>
            </a:pPr>
            <a:endParaRPr kumimoji="1" lang="en-US" altLang="ja-JP" sz="1400" dirty="0" smtClean="0">
              <a:solidFill>
                <a:schemeClr val="tx1"/>
              </a:solidFill>
            </a:endParaRPr>
          </a:p>
          <a:p>
            <a:pPr>
              <a:lnSpc>
                <a:spcPts val="2000"/>
              </a:lnSpc>
            </a:pPr>
            <a:r>
              <a:rPr kumimoji="1" lang="en-US" altLang="ja-JP" sz="1400" dirty="0" smtClean="0">
                <a:solidFill>
                  <a:schemeClr val="tx1"/>
                </a:solidFill>
              </a:rPr>
              <a:t>【</a:t>
            </a:r>
            <a:r>
              <a:rPr kumimoji="1" lang="ja-JP" altLang="en-US" sz="1400" dirty="0" smtClean="0">
                <a:solidFill>
                  <a:schemeClr val="tx1"/>
                </a:solidFill>
              </a:rPr>
              <a:t>サービス種別　共通</a:t>
            </a:r>
            <a:r>
              <a:rPr kumimoji="1" lang="en-US" altLang="ja-JP" sz="1400" dirty="0" smtClean="0">
                <a:solidFill>
                  <a:schemeClr val="tx1"/>
                </a:solidFill>
              </a:rPr>
              <a:t>】</a:t>
            </a:r>
          </a:p>
          <a:p>
            <a:pPr>
              <a:lnSpc>
                <a:spcPts val="2000"/>
              </a:lnSpc>
            </a:pPr>
            <a:r>
              <a:rPr lang="ja-JP" altLang="en-US" sz="1400" dirty="0">
                <a:solidFill>
                  <a:schemeClr val="tx1"/>
                </a:solidFill>
              </a:rPr>
              <a:t>・勤務表にシフト記号を入力すれば、自動的に勤務時間数が表示されるようにしてほしい</a:t>
            </a:r>
            <a:r>
              <a:rPr lang="ja-JP" altLang="en-US" sz="1400" dirty="0" smtClean="0">
                <a:solidFill>
                  <a:schemeClr val="tx1"/>
                </a:solidFill>
              </a:rPr>
              <a:t>。</a:t>
            </a:r>
            <a:endParaRPr lang="en-US" altLang="ja-JP" sz="1400" dirty="0" smtClean="0">
              <a:solidFill>
                <a:schemeClr val="tx1"/>
              </a:solidFill>
            </a:endParaRPr>
          </a:p>
          <a:p>
            <a:pPr>
              <a:lnSpc>
                <a:spcPts val="2000"/>
              </a:lnSpc>
            </a:pPr>
            <a:r>
              <a:rPr lang="ja-JP" altLang="en-US" sz="1400" dirty="0" smtClean="0">
                <a:solidFill>
                  <a:schemeClr val="tx1"/>
                </a:solidFill>
              </a:rPr>
              <a:t>・年月</a:t>
            </a:r>
            <a:r>
              <a:rPr lang="ja-JP" altLang="en-US" sz="1400" dirty="0">
                <a:solidFill>
                  <a:schemeClr val="tx1"/>
                </a:solidFill>
              </a:rPr>
              <a:t>（令和○年○月）を入力すれば、自動的に日にちと曜日が表示されるようにしてほしい</a:t>
            </a:r>
            <a:r>
              <a:rPr lang="ja-JP" altLang="en-US" sz="1400" dirty="0" smtClean="0">
                <a:solidFill>
                  <a:schemeClr val="tx1"/>
                </a:solidFill>
              </a:rPr>
              <a:t>。</a:t>
            </a:r>
            <a:endParaRPr lang="en-US" altLang="ja-JP" sz="1400" dirty="0" smtClean="0">
              <a:solidFill>
                <a:schemeClr val="tx1"/>
              </a:solidFill>
            </a:endParaRPr>
          </a:p>
          <a:p>
            <a:pPr>
              <a:lnSpc>
                <a:spcPts val="2000"/>
              </a:lnSpc>
            </a:pPr>
            <a:r>
              <a:rPr lang="ja-JP" altLang="en-US" sz="1400" dirty="0" smtClean="0">
                <a:solidFill>
                  <a:schemeClr val="tx1"/>
                </a:solidFill>
              </a:rPr>
              <a:t>・職員</a:t>
            </a:r>
            <a:r>
              <a:rPr lang="ja-JP" altLang="en-US" sz="1400" dirty="0">
                <a:solidFill>
                  <a:schemeClr val="tx1"/>
                </a:solidFill>
              </a:rPr>
              <a:t>が多い事業者向けに行を追加しやすくしてほしい。事業者に任意に行の追加などの加工</a:t>
            </a:r>
            <a:r>
              <a:rPr lang="ja-JP" altLang="en-US" sz="1400" dirty="0" smtClean="0">
                <a:solidFill>
                  <a:schemeClr val="tx1"/>
                </a:solidFill>
              </a:rPr>
              <a:t>を求めると　</a:t>
            </a:r>
            <a:endParaRPr lang="en-US" altLang="ja-JP" sz="1400" dirty="0" smtClean="0">
              <a:solidFill>
                <a:schemeClr val="tx1"/>
              </a:solidFill>
            </a:endParaRPr>
          </a:p>
          <a:p>
            <a:pPr>
              <a:lnSpc>
                <a:spcPts val="2000"/>
              </a:lnSpc>
            </a:pPr>
            <a:r>
              <a:rPr lang="ja-JP" altLang="en-US" sz="1400" dirty="0" smtClean="0">
                <a:solidFill>
                  <a:schemeClr val="tx1"/>
                </a:solidFill>
              </a:rPr>
              <a:t>　関数</a:t>
            </a:r>
            <a:r>
              <a:rPr lang="ja-JP" altLang="en-US" sz="1400" dirty="0">
                <a:solidFill>
                  <a:schemeClr val="tx1"/>
                </a:solidFill>
              </a:rPr>
              <a:t>（算式）が壊れてしまう場合がある</a:t>
            </a:r>
            <a:r>
              <a:rPr lang="ja-JP" altLang="en-US" sz="1400" dirty="0" smtClean="0">
                <a:solidFill>
                  <a:schemeClr val="tx1"/>
                </a:solidFill>
              </a:rPr>
              <a:t>。</a:t>
            </a:r>
            <a:endParaRPr lang="en-US" altLang="ja-JP" sz="1400" dirty="0" smtClean="0">
              <a:solidFill>
                <a:schemeClr val="tx1"/>
              </a:solidFill>
            </a:endParaRPr>
          </a:p>
          <a:p>
            <a:pPr>
              <a:lnSpc>
                <a:spcPts val="2000"/>
              </a:lnSpc>
            </a:pPr>
            <a:r>
              <a:rPr lang="ja-JP" altLang="en-US" sz="1400" dirty="0">
                <a:solidFill>
                  <a:schemeClr val="tx1"/>
                </a:solidFill>
              </a:rPr>
              <a:t>・シフト記入欄が４つでは少ない。シフト記入欄を多くした上で、さらに事業者がシフト記入欄</a:t>
            </a:r>
            <a:r>
              <a:rPr lang="ja-JP" altLang="en-US" sz="1400" dirty="0" smtClean="0">
                <a:solidFill>
                  <a:schemeClr val="tx1"/>
                </a:solidFill>
              </a:rPr>
              <a:t>を追記</a:t>
            </a:r>
            <a:endParaRPr lang="en-US" altLang="ja-JP" sz="1400" dirty="0" smtClean="0">
              <a:solidFill>
                <a:schemeClr val="tx1"/>
              </a:solidFill>
            </a:endParaRPr>
          </a:p>
          <a:p>
            <a:pPr>
              <a:lnSpc>
                <a:spcPts val="2000"/>
              </a:lnSpc>
            </a:pPr>
            <a:r>
              <a:rPr lang="ja-JP" altLang="en-US" sz="1400" dirty="0" smtClean="0">
                <a:solidFill>
                  <a:schemeClr val="tx1"/>
                </a:solidFill>
              </a:rPr>
              <a:t>　できる</a:t>
            </a:r>
            <a:r>
              <a:rPr lang="ja-JP" altLang="en-US" sz="1400" dirty="0">
                <a:solidFill>
                  <a:schemeClr val="tx1"/>
                </a:solidFill>
              </a:rPr>
              <a:t>ような体裁にしてほしい</a:t>
            </a:r>
            <a:r>
              <a:rPr lang="ja-JP" altLang="en-US" sz="1400" dirty="0" smtClean="0">
                <a:solidFill>
                  <a:schemeClr val="tx1"/>
                </a:solidFill>
              </a:rPr>
              <a:t>。</a:t>
            </a:r>
            <a:endParaRPr lang="en-US" altLang="ja-JP" sz="1400" dirty="0" smtClean="0">
              <a:solidFill>
                <a:schemeClr val="tx1"/>
              </a:solidFill>
            </a:endParaRPr>
          </a:p>
          <a:p>
            <a:pPr>
              <a:lnSpc>
                <a:spcPts val="2000"/>
              </a:lnSpc>
            </a:pPr>
            <a:r>
              <a:rPr lang="ja-JP" altLang="en-US" sz="1400" dirty="0" smtClean="0">
                <a:solidFill>
                  <a:schemeClr val="tx1"/>
                </a:solidFill>
              </a:rPr>
              <a:t>・</a:t>
            </a:r>
            <a:r>
              <a:rPr lang="ja-JP" altLang="en-US" sz="1400" dirty="0">
                <a:solidFill>
                  <a:schemeClr val="tx1"/>
                </a:solidFill>
              </a:rPr>
              <a:t>常勤換算の算式に関する意見・</a:t>
            </a:r>
            <a:r>
              <a:rPr lang="ja-JP" altLang="en-US" sz="1400" dirty="0" smtClean="0">
                <a:solidFill>
                  <a:schemeClr val="tx1"/>
                </a:solidFill>
              </a:rPr>
              <a:t>指摘　多数</a:t>
            </a:r>
            <a:endParaRPr lang="en-US" altLang="ja-JP" sz="1400" dirty="0" smtClean="0">
              <a:solidFill>
                <a:schemeClr val="tx1"/>
              </a:solidFill>
            </a:endParaRPr>
          </a:p>
          <a:p>
            <a:pPr>
              <a:lnSpc>
                <a:spcPts val="2000"/>
              </a:lnSpc>
            </a:pPr>
            <a:r>
              <a:rPr lang="ja-JP" altLang="en-US" sz="1400" dirty="0">
                <a:solidFill>
                  <a:schemeClr val="tx1"/>
                </a:solidFill>
              </a:rPr>
              <a:t>・訪問介護・通所介護に営業日の記入欄を設けてほしい</a:t>
            </a:r>
            <a:r>
              <a:rPr lang="ja-JP" altLang="en-US" sz="1400" dirty="0" smtClean="0">
                <a:solidFill>
                  <a:schemeClr val="tx1"/>
                </a:solidFill>
              </a:rPr>
              <a:t>。</a:t>
            </a:r>
            <a:endParaRPr lang="en-US" altLang="ja-JP" sz="1400" dirty="0" smtClean="0">
              <a:solidFill>
                <a:schemeClr val="tx1"/>
              </a:solidFill>
            </a:endParaRPr>
          </a:p>
          <a:p>
            <a:pPr>
              <a:lnSpc>
                <a:spcPts val="2000"/>
              </a:lnSpc>
            </a:pPr>
            <a:r>
              <a:rPr lang="ja-JP" altLang="en-US" sz="1400" dirty="0" smtClean="0">
                <a:solidFill>
                  <a:schemeClr val="tx1"/>
                </a:solidFill>
              </a:rPr>
              <a:t>・事業所</a:t>
            </a:r>
            <a:r>
              <a:rPr lang="ja-JP" altLang="en-US" sz="1400" dirty="0">
                <a:solidFill>
                  <a:schemeClr val="tx1"/>
                </a:solidFill>
              </a:rPr>
              <a:t>によって、勤務時間に休憩時間を含めてくるところがあるため、勤務時間中の休憩時間</a:t>
            </a:r>
            <a:r>
              <a:rPr lang="ja-JP" altLang="en-US" sz="1400" dirty="0" smtClean="0">
                <a:solidFill>
                  <a:schemeClr val="tx1"/>
                </a:solidFill>
              </a:rPr>
              <a:t>がわかる</a:t>
            </a:r>
            <a:endParaRPr lang="en-US" altLang="ja-JP" sz="1400" dirty="0" smtClean="0">
              <a:solidFill>
                <a:schemeClr val="tx1"/>
              </a:solidFill>
            </a:endParaRPr>
          </a:p>
          <a:p>
            <a:pPr>
              <a:lnSpc>
                <a:spcPts val="2000"/>
              </a:lnSpc>
            </a:pPr>
            <a:r>
              <a:rPr lang="ja-JP" altLang="en-US" sz="1400" dirty="0" smtClean="0">
                <a:solidFill>
                  <a:schemeClr val="tx1"/>
                </a:solidFill>
              </a:rPr>
              <a:t>　様式</a:t>
            </a:r>
            <a:r>
              <a:rPr lang="ja-JP" altLang="en-US" sz="1400" dirty="0">
                <a:solidFill>
                  <a:schemeClr val="tx1"/>
                </a:solidFill>
              </a:rPr>
              <a:t>にしてほしい</a:t>
            </a:r>
            <a:r>
              <a:rPr lang="ja-JP" altLang="en-US" sz="1400" dirty="0" smtClean="0">
                <a:solidFill>
                  <a:schemeClr val="tx1"/>
                </a:solidFill>
              </a:rPr>
              <a:t>。</a:t>
            </a:r>
            <a:endParaRPr lang="en-US" altLang="ja-JP" sz="1400" dirty="0" smtClean="0">
              <a:solidFill>
                <a:schemeClr val="tx1"/>
              </a:solidFill>
            </a:endParaRPr>
          </a:p>
          <a:p>
            <a:pPr>
              <a:lnSpc>
                <a:spcPts val="2000"/>
              </a:lnSpc>
            </a:pPr>
            <a:r>
              <a:rPr lang="ja-JP" altLang="en-US" sz="1400" dirty="0">
                <a:solidFill>
                  <a:schemeClr val="tx1"/>
                </a:solidFill>
              </a:rPr>
              <a:t>・県の要綱により個別に資格要件を定めている職種があるため、記入方法欄を県で修正し、</a:t>
            </a:r>
            <a:r>
              <a:rPr lang="ja-JP" altLang="en-US" sz="1400" dirty="0" smtClean="0">
                <a:solidFill>
                  <a:schemeClr val="tx1"/>
                </a:solidFill>
              </a:rPr>
              <a:t>使用できる</a:t>
            </a:r>
            <a:endParaRPr lang="en-US" altLang="ja-JP" sz="1400" dirty="0" smtClean="0">
              <a:solidFill>
                <a:schemeClr val="tx1"/>
              </a:solidFill>
            </a:endParaRPr>
          </a:p>
          <a:p>
            <a:pPr>
              <a:lnSpc>
                <a:spcPts val="2000"/>
              </a:lnSpc>
            </a:pPr>
            <a:r>
              <a:rPr lang="ja-JP" altLang="en-US" sz="1400" dirty="0" smtClean="0">
                <a:solidFill>
                  <a:schemeClr val="tx1"/>
                </a:solidFill>
              </a:rPr>
              <a:t>　よう</a:t>
            </a:r>
            <a:r>
              <a:rPr lang="ja-JP" altLang="en-US" sz="1400" dirty="0">
                <a:solidFill>
                  <a:schemeClr val="tx1"/>
                </a:solidFill>
              </a:rPr>
              <a:t>にしていただきたい</a:t>
            </a:r>
            <a:r>
              <a:rPr lang="ja-JP" altLang="en-US" sz="1400" dirty="0" smtClean="0">
                <a:solidFill>
                  <a:schemeClr val="tx1"/>
                </a:solidFill>
              </a:rPr>
              <a:t>。</a:t>
            </a:r>
            <a:endParaRPr lang="en-US" altLang="ja-JP" sz="1400" dirty="0" smtClean="0">
              <a:solidFill>
                <a:schemeClr val="tx1"/>
              </a:solidFill>
            </a:endParaRPr>
          </a:p>
          <a:p>
            <a:pPr>
              <a:lnSpc>
                <a:spcPts val="2000"/>
              </a:lnSpc>
            </a:pPr>
            <a:r>
              <a:rPr lang="ja-JP" altLang="en-US" sz="1400" dirty="0">
                <a:solidFill>
                  <a:schemeClr val="tx1"/>
                </a:solidFill>
              </a:rPr>
              <a:t>・サービス別に記載例を示していただきたい</a:t>
            </a:r>
            <a:r>
              <a:rPr lang="ja-JP" altLang="en-US" sz="1400" dirty="0" smtClean="0">
                <a:solidFill>
                  <a:schemeClr val="tx1"/>
                </a:solidFill>
              </a:rPr>
              <a:t>。</a:t>
            </a:r>
            <a:endParaRPr lang="en-US" altLang="ja-JP" sz="1400" dirty="0" smtClean="0">
              <a:solidFill>
                <a:schemeClr val="tx1"/>
              </a:solidFill>
            </a:endParaRPr>
          </a:p>
          <a:p>
            <a:pPr>
              <a:lnSpc>
                <a:spcPts val="2000"/>
              </a:lnSpc>
            </a:pPr>
            <a:endParaRPr lang="en-US" altLang="ja-JP" sz="1400" dirty="0" smtClean="0">
              <a:solidFill>
                <a:schemeClr val="tx1"/>
              </a:solidFill>
            </a:endParaRPr>
          </a:p>
        </p:txBody>
      </p:sp>
    </p:spTree>
    <p:extLst>
      <p:ext uri="{BB962C8B-B14F-4D97-AF65-F5344CB8AC3E}">
        <p14:creationId xmlns:p14="http://schemas.microsoft.com/office/powerpoint/2010/main" val="20573021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
            <a:ext cx="9144000" cy="350750"/>
          </a:xfrm>
          <a:solidFill>
            <a:srgbClr val="000066"/>
          </a:solidFill>
        </p:spPr>
        <p:txBody>
          <a:bodyPr vert="horz" lIns="91440" tIns="45720" rIns="91440" bIns="45720" rtlCol="0" anchor="ctr">
            <a:normAutofit/>
          </a:bodyPr>
          <a:lstStyle/>
          <a:p>
            <a:pPr defTabSz="914400">
              <a:lnSpc>
                <a:spcPct val="90000"/>
              </a:lnSpc>
            </a:pPr>
            <a:r>
              <a:rPr lang="ja-JP" altLang="en-US" sz="1600" b="1" dirty="0" smtClean="0">
                <a:solidFill>
                  <a:schemeClr val="bg1"/>
                </a:solidFill>
                <a:latin typeface="Meiryo UI" panose="020B0604030504040204" pitchFamily="50" charset="-128"/>
                <a:ea typeface="Meiryo UI" panose="020B0604030504040204" pitchFamily="50" charset="-128"/>
              </a:rPr>
              <a:t>自治体等から寄せられた主な意見（２）</a:t>
            </a:r>
            <a:endParaRPr lang="ja-JP" altLang="en-US" sz="1600" b="1" dirty="0">
              <a:solidFill>
                <a:schemeClr val="bg1"/>
              </a:solidFill>
              <a:latin typeface="Meiryo UI" panose="020B0604030504040204" pitchFamily="50" charset="-128"/>
              <a:ea typeface="Meiryo UI" panose="020B0604030504040204" pitchFamily="50" charset="-128"/>
            </a:endParaRPr>
          </a:p>
        </p:txBody>
      </p:sp>
      <p:sp>
        <p:nvSpPr>
          <p:cNvPr id="18" name="スライド番号プレースホルダー 3"/>
          <p:cNvSpPr>
            <a:spLocks noGrp="1"/>
          </p:cNvSpPr>
          <p:nvPr>
            <p:ph type="sldNum" sz="quarter" idx="12"/>
          </p:nvPr>
        </p:nvSpPr>
        <p:spPr>
          <a:xfrm>
            <a:off x="7014429" y="6583195"/>
            <a:ext cx="2166588" cy="26821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2A29CB-BA86-48A6-80E1-CB8750A963B5}" type="slidenum">
              <a:rPr kumimoji="1" lang="ja-JP" altLang="en-US" sz="1477" b="1"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477"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 name="正方形/長方形 2"/>
          <p:cNvSpPr/>
          <p:nvPr/>
        </p:nvSpPr>
        <p:spPr>
          <a:xfrm>
            <a:off x="251520" y="692696"/>
            <a:ext cx="8680992" cy="54726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000"/>
              </a:lnSpc>
            </a:pPr>
            <a:endParaRPr kumimoji="1" lang="en-US" altLang="ja-JP" sz="1400" dirty="0" smtClean="0">
              <a:solidFill>
                <a:schemeClr val="tx1"/>
              </a:solidFill>
            </a:endParaRPr>
          </a:p>
          <a:p>
            <a:pPr>
              <a:lnSpc>
                <a:spcPts val="2000"/>
              </a:lnSpc>
            </a:pPr>
            <a:r>
              <a:rPr kumimoji="1" lang="en-US" altLang="ja-JP" sz="1400" dirty="0" smtClean="0">
                <a:solidFill>
                  <a:schemeClr val="tx1"/>
                </a:solidFill>
              </a:rPr>
              <a:t>【</a:t>
            </a:r>
            <a:r>
              <a:rPr kumimoji="1" lang="ja-JP" altLang="en-US" sz="1400" dirty="0" smtClean="0">
                <a:solidFill>
                  <a:schemeClr val="tx1"/>
                </a:solidFill>
              </a:rPr>
              <a:t>訪問介護</a:t>
            </a:r>
            <a:r>
              <a:rPr kumimoji="1" lang="en-US" altLang="ja-JP" sz="1400" dirty="0" smtClean="0">
                <a:solidFill>
                  <a:schemeClr val="tx1"/>
                </a:solidFill>
              </a:rPr>
              <a:t>】</a:t>
            </a:r>
          </a:p>
          <a:p>
            <a:pPr>
              <a:lnSpc>
                <a:spcPts val="2000"/>
              </a:lnSpc>
            </a:pPr>
            <a:r>
              <a:rPr lang="ja-JP" altLang="en-US" sz="1400" dirty="0" smtClean="0">
                <a:solidFill>
                  <a:schemeClr val="tx1"/>
                </a:solidFill>
              </a:rPr>
              <a:t>・サービス提供責任者の必要配置数を自動計算する欄を作ってほしい。</a:t>
            </a:r>
            <a:endParaRPr lang="en-US" altLang="ja-JP" sz="1400" dirty="0" smtClean="0">
              <a:solidFill>
                <a:schemeClr val="tx1"/>
              </a:solidFill>
            </a:endParaRPr>
          </a:p>
          <a:p>
            <a:pPr>
              <a:lnSpc>
                <a:spcPts val="2000"/>
              </a:lnSpc>
            </a:pPr>
            <a:endParaRPr lang="en-US" altLang="ja-JP" sz="1400" dirty="0" smtClean="0">
              <a:solidFill>
                <a:schemeClr val="tx1"/>
              </a:solidFill>
            </a:endParaRPr>
          </a:p>
          <a:p>
            <a:pPr>
              <a:lnSpc>
                <a:spcPts val="2000"/>
              </a:lnSpc>
            </a:pPr>
            <a:r>
              <a:rPr kumimoji="1" lang="en-US" altLang="ja-JP" sz="1400" dirty="0" smtClean="0">
                <a:solidFill>
                  <a:schemeClr val="tx1"/>
                </a:solidFill>
              </a:rPr>
              <a:t>【</a:t>
            </a:r>
            <a:r>
              <a:rPr kumimoji="1" lang="ja-JP" altLang="en-US" sz="1400" dirty="0" smtClean="0">
                <a:solidFill>
                  <a:schemeClr val="tx1"/>
                </a:solidFill>
              </a:rPr>
              <a:t>通所介護</a:t>
            </a:r>
            <a:r>
              <a:rPr kumimoji="1" lang="en-US" altLang="ja-JP" sz="1400" dirty="0" smtClean="0">
                <a:solidFill>
                  <a:schemeClr val="tx1"/>
                </a:solidFill>
              </a:rPr>
              <a:t>】</a:t>
            </a:r>
            <a:endParaRPr kumimoji="1" lang="en-US" altLang="ja-JP" sz="1400" dirty="0">
              <a:solidFill>
                <a:schemeClr val="tx1"/>
              </a:solidFill>
            </a:endParaRPr>
          </a:p>
          <a:p>
            <a:pPr>
              <a:lnSpc>
                <a:spcPts val="2000"/>
              </a:lnSpc>
            </a:pPr>
            <a:r>
              <a:rPr lang="ja-JP" altLang="en-US" sz="1400" dirty="0">
                <a:solidFill>
                  <a:schemeClr val="tx1"/>
                </a:solidFill>
              </a:rPr>
              <a:t>・サービス提供時間内の勤務時間数だけを記載させようとすると、実際の勤務時間とのズレが生じ</a:t>
            </a:r>
            <a:r>
              <a:rPr lang="ja-JP" altLang="en-US" sz="1400" dirty="0" smtClean="0">
                <a:solidFill>
                  <a:schemeClr val="tx1"/>
                </a:solidFill>
              </a:rPr>
              <a:t>、</a:t>
            </a:r>
            <a:endParaRPr lang="en-US" altLang="ja-JP" sz="1400" dirty="0" smtClean="0">
              <a:solidFill>
                <a:schemeClr val="tx1"/>
              </a:solidFill>
            </a:endParaRPr>
          </a:p>
          <a:p>
            <a:pPr>
              <a:lnSpc>
                <a:spcPts val="2000"/>
              </a:lnSpc>
            </a:pPr>
            <a:r>
              <a:rPr lang="ja-JP" altLang="en-US" sz="1400" dirty="0" smtClean="0">
                <a:solidFill>
                  <a:schemeClr val="tx1"/>
                </a:solidFill>
              </a:rPr>
              <a:t>　事業者側</a:t>
            </a:r>
            <a:r>
              <a:rPr lang="ja-JP" altLang="en-US" sz="1400" dirty="0">
                <a:solidFill>
                  <a:schemeClr val="tx1"/>
                </a:solidFill>
              </a:rPr>
              <a:t>が誤って記入したり、管理者の常勤要件の確認ができないといった不都合が生じるため</a:t>
            </a:r>
            <a:r>
              <a:rPr lang="ja-JP" altLang="en-US" sz="1400" dirty="0" smtClean="0">
                <a:solidFill>
                  <a:schemeClr val="tx1"/>
                </a:solidFill>
              </a:rPr>
              <a:t>、</a:t>
            </a:r>
            <a:endParaRPr lang="en-US" altLang="ja-JP" sz="1400" dirty="0" smtClean="0">
              <a:solidFill>
                <a:schemeClr val="tx1"/>
              </a:solidFill>
            </a:endParaRPr>
          </a:p>
          <a:p>
            <a:pPr>
              <a:lnSpc>
                <a:spcPts val="2000"/>
              </a:lnSpc>
            </a:pPr>
            <a:r>
              <a:rPr lang="ja-JP" altLang="en-US" sz="1400" dirty="0" smtClean="0">
                <a:solidFill>
                  <a:schemeClr val="tx1"/>
                </a:solidFill>
              </a:rPr>
              <a:t>　実際の勤務時間も</a:t>
            </a:r>
            <a:r>
              <a:rPr lang="ja-JP" altLang="en-US" sz="1400" dirty="0">
                <a:solidFill>
                  <a:schemeClr val="tx1"/>
                </a:solidFill>
              </a:rPr>
              <a:t>入力できるようにしてほしい</a:t>
            </a:r>
            <a:r>
              <a:rPr lang="ja-JP" altLang="en-US" sz="1400" dirty="0" smtClean="0">
                <a:solidFill>
                  <a:schemeClr val="tx1"/>
                </a:solidFill>
              </a:rPr>
              <a:t>。</a:t>
            </a:r>
            <a:endParaRPr lang="en-US" altLang="ja-JP" sz="1400" dirty="0" smtClean="0">
              <a:solidFill>
                <a:schemeClr val="tx1"/>
              </a:solidFill>
            </a:endParaRPr>
          </a:p>
          <a:p>
            <a:pPr>
              <a:lnSpc>
                <a:spcPts val="2000"/>
              </a:lnSpc>
            </a:pPr>
            <a:endParaRPr kumimoji="1" lang="en-US" altLang="ja-JP" sz="1400" dirty="0" smtClean="0">
              <a:solidFill>
                <a:schemeClr val="tx1"/>
              </a:solidFill>
            </a:endParaRPr>
          </a:p>
          <a:p>
            <a:pPr>
              <a:lnSpc>
                <a:spcPts val="2000"/>
              </a:lnSpc>
            </a:pPr>
            <a:r>
              <a:rPr kumimoji="1" lang="en-US" altLang="ja-JP" sz="1400" dirty="0" smtClean="0">
                <a:solidFill>
                  <a:schemeClr val="tx1"/>
                </a:solidFill>
              </a:rPr>
              <a:t>【</a:t>
            </a:r>
            <a:r>
              <a:rPr kumimoji="1" lang="ja-JP" altLang="en-US" sz="1400" dirty="0" smtClean="0">
                <a:solidFill>
                  <a:schemeClr val="tx1"/>
                </a:solidFill>
              </a:rPr>
              <a:t>（介護予防）小規模多機能型居宅介護</a:t>
            </a:r>
            <a:r>
              <a:rPr kumimoji="1" lang="en-US" altLang="ja-JP" sz="1400" dirty="0" smtClean="0">
                <a:solidFill>
                  <a:schemeClr val="tx1"/>
                </a:solidFill>
              </a:rPr>
              <a:t>】</a:t>
            </a:r>
            <a:endParaRPr kumimoji="1" lang="en-US" altLang="ja-JP" sz="1400" dirty="0">
              <a:solidFill>
                <a:schemeClr val="tx1"/>
              </a:solidFill>
            </a:endParaRPr>
          </a:p>
          <a:p>
            <a:pPr>
              <a:lnSpc>
                <a:spcPts val="2000"/>
              </a:lnSpc>
            </a:pPr>
            <a:r>
              <a:rPr lang="ja-JP" altLang="en-US" sz="1400" dirty="0">
                <a:solidFill>
                  <a:schemeClr val="tx1"/>
                </a:solidFill>
              </a:rPr>
              <a:t>・宿直の記載について工夫が</a:t>
            </a:r>
            <a:r>
              <a:rPr lang="ja-JP" altLang="en-US" sz="1400" dirty="0" smtClean="0">
                <a:solidFill>
                  <a:schemeClr val="tx1"/>
                </a:solidFill>
              </a:rPr>
              <a:t>必要（勤務時間には含まれない）</a:t>
            </a:r>
            <a:endParaRPr lang="en-US" altLang="ja-JP" sz="1400" dirty="0" smtClean="0">
              <a:solidFill>
                <a:schemeClr val="tx1"/>
              </a:solidFill>
            </a:endParaRPr>
          </a:p>
          <a:p>
            <a:pPr>
              <a:lnSpc>
                <a:spcPts val="2000"/>
              </a:lnSpc>
            </a:pPr>
            <a:r>
              <a:rPr lang="ja-JP" altLang="en-US" sz="1400" dirty="0">
                <a:solidFill>
                  <a:schemeClr val="tx1"/>
                </a:solidFill>
              </a:rPr>
              <a:t>・日中の時間帯／夜間及び深夜の時間帯を入力する欄が必要。（事業所毎に設定されるため</a:t>
            </a:r>
            <a:r>
              <a:rPr lang="ja-JP" altLang="en-US" sz="1400" dirty="0" smtClean="0">
                <a:solidFill>
                  <a:schemeClr val="tx1"/>
                </a:solidFill>
              </a:rPr>
              <a:t>）</a:t>
            </a:r>
            <a:endParaRPr lang="en-US" altLang="ja-JP" sz="1400" dirty="0" smtClean="0">
              <a:solidFill>
                <a:schemeClr val="tx1"/>
              </a:solidFill>
            </a:endParaRPr>
          </a:p>
          <a:p>
            <a:pPr>
              <a:lnSpc>
                <a:spcPts val="2000"/>
              </a:lnSpc>
            </a:pPr>
            <a:endParaRPr kumimoji="1" lang="en-US" altLang="ja-JP" sz="1400" dirty="0" smtClean="0">
              <a:solidFill>
                <a:schemeClr val="tx1"/>
              </a:solidFill>
            </a:endParaRPr>
          </a:p>
          <a:p>
            <a:pPr>
              <a:lnSpc>
                <a:spcPts val="2000"/>
              </a:lnSpc>
            </a:pPr>
            <a:r>
              <a:rPr kumimoji="1" lang="en-US" altLang="ja-JP" sz="1400" dirty="0" smtClean="0">
                <a:solidFill>
                  <a:schemeClr val="tx1"/>
                </a:solidFill>
              </a:rPr>
              <a:t>【</a:t>
            </a:r>
            <a:r>
              <a:rPr kumimoji="1" lang="ja-JP" altLang="en-US" sz="1400" dirty="0" smtClean="0">
                <a:solidFill>
                  <a:schemeClr val="tx1"/>
                </a:solidFill>
              </a:rPr>
              <a:t>介護老人福祉施設</a:t>
            </a:r>
            <a:r>
              <a:rPr kumimoji="1" lang="en-US" altLang="ja-JP" sz="1400" dirty="0" smtClean="0">
                <a:solidFill>
                  <a:schemeClr val="tx1"/>
                </a:solidFill>
              </a:rPr>
              <a:t>】</a:t>
            </a:r>
            <a:endParaRPr kumimoji="1" lang="en-US" altLang="ja-JP" sz="1400" dirty="0">
              <a:solidFill>
                <a:schemeClr val="tx1"/>
              </a:solidFill>
            </a:endParaRPr>
          </a:p>
          <a:p>
            <a:pPr>
              <a:lnSpc>
                <a:spcPts val="2000"/>
              </a:lnSpc>
            </a:pPr>
            <a:r>
              <a:rPr lang="ja-JP" altLang="en-US" sz="1400" dirty="0">
                <a:solidFill>
                  <a:schemeClr val="tx1"/>
                </a:solidFill>
              </a:rPr>
              <a:t>・</a:t>
            </a:r>
            <a:r>
              <a:rPr lang="ja-JP" altLang="en-US" sz="1400" dirty="0" smtClean="0">
                <a:solidFill>
                  <a:schemeClr val="tx1"/>
                </a:solidFill>
              </a:rPr>
              <a:t>ユニット型の記入</a:t>
            </a:r>
            <a:r>
              <a:rPr lang="ja-JP" altLang="en-US" sz="1400" dirty="0">
                <a:solidFill>
                  <a:schemeClr val="tx1"/>
                </a:solidFill>
              </a:rPr>
              <a:t>方法に関する意見・</a:t>
            </a:r>
            <a:r>
              <a:rPr lang="ja-JP" altLang="en-US" sz="1400" dirty="0" smtClean="0">
                <a:solidFill>
                  <a:schemeClr val="tx1"/>
                </a:solidFill>
              </a:rPr>
              <a:t>要望　多数</a:t>
            </a:r>
            <a:endParaRPr lang="en-US" altLang="ja-JP" sz="1400" dirty="0" smtClean="0">
              <a:solidFill>
                <a:schemeClr val="tx1"/>
              </a:solidFill>
            </a:endParaRPr>
          </a:p>
          <a:p>
            <a:pPr>
              <a:lnSpc>
                <a:spcPts val="2000"/>
              </a:lnSpc>
            </a:pPr>
            <a:r>
              <a:rPr lang="ja-JP" altLang="en-US" sz="1400" dirty="0" smtClean="0">
                <a:solidFill>
                  <a:schemeClr val="tx1"/>
                </a:solidFill>
              </a:rPr>
              <a:t>・従来型の様式も用意してもらいたい。</a:t>
            </a:r>
            <a:endParaRPr lang="en-US" altLang="ja-JP" sz="1400" dirty="0" smtClean="0">
              <a:solidFill>
                <a:schemeClr val="tx1"/>
              </a:solidFill>
            </a:endParaRPr>
          </a:p>
          <a:p>
            <a:pPr>
              <a:lnSpc>
                <a:spcPts val="2000"/>
              </a:lnSpc>
            </a:pPr>
            <a:r>
              <a:rPr lang="ja-JP" altLang="en-US" sz="1400" dirty="0">
                <a:solidFill>
                  <a:schemeClr val="tx1"/>
                </a:solidFill>
              </a:rPr>
              <a:t>・小多機と同様に、夜勤の勤務時間を記入する欄を追加してほしい。夜勤時間帯である</a:t>
            </a:r>
            <a:r>
              <a:rPr lang="en-US" altLang="ja-JP" sz="1400" dirty="0">
                <a:solidFill>
                  <a:schemeClr val="tx1"/>
                </a:solidFill>
              </a:rPr>
              <a:t>22</a:t>
            </a:r>
            <a:r>
              <a:rPr lang="ja-JP" altLang="en-US" sz="1400" dirty="0">
                <a:solidFill>
                  <a:schemeClr val="tx1"/>
                </a:solidFill>
              </a:rPr>
              <a:t>時から翌</a:t>
            </a:r>
            <a:r>
              <a:rPr lang="en-US" altLang="ja-JP" sz="1400" dirty="0">
                <a:solidFill>
                  <a:schemeClr val="tx1"/>
                </a:solidFill>
              </a:rPr>
              <a:t>5</a:t>
            </a:r>
            <a:r>
              <a:rPr lang="ja-JP" altLang="en-US" sz="1400" dirty="0">
                <a:solidFill>
                  <a:schemeClr val="tx1"/>
                </a:solidFill>
              </a:rPr>
              <a:t>時</a:t>
            </a:r>
            <a:r>
              <a:rPr lang="ja-JP" altLang="en-US" sz="1400" dirty="0" smtClean="0">
                <a:solidFill>
                  <a:schemeClr val="tx1"/>
                </a:solidFill>
              </a:rPr>
              <a:t>を</a:t>
            </a:r>
            <a:endParaRPr lang="en-US" altLang="ja-JP" sz="1400" dirty="0" smtClean="0">
              <a:solidFill>
                <a:schemeClr val="tx1"/>
              </a:solidFill>
            </a:endParaRPr>
          </a:p>
          <a:p>
            <a:pPr>
              <a:lnSpc>
                <a:spcPts val="2000"/>
              </a:lnSpc>
            </a:pPr>
            <a:r>
              <a:rPr lang="ja-JP" altLang="en-US" sz="1400" dirty="0" smtClean="0">
                <a:solidFill>
                  <a:schemeClr val="tx1"/>
                </a:solidFill>
              </a:rPr>
              <a:t>　含む</a:t>
            </a:r>
            <a:r>
              <a:rPr lang="en-US" altLang="ja-JP" sz="1400" dirty="0">
                <a:solidFill>
                  <a:schemeClr val="tx1"/>
                </a:solidFill>
              </a:rPr>
              <a:t>16</a:t>
            </a:r>
            <a:r>
              <a:rPr lang="ja-JP" altLang="en-US" sz="1400" dirty="0">
                <a:solidFill>
                  <a:schemeClr val="tx1"/>
                </a:solidFill>
              </a:rPr>
              <a:t>時間を、何時から何時までで設定しているかを記入する欄を設けてほしい</a:t>
            </a:r>
            <a:r>
              <a:rPr lang="ja-JP" altLang="en-US" sz="1400" dirty="0" smtClean="0">
                <a:solidFill>
                  <a:schemeClr val="tx1"/>
                </a:solidFill>
              </a:rPr>
              <a:t>。</a:t>
            </a:r>
            <a:endParaRPr lang="en-US" altLang="ja-JP" sz="1400" dirty="0" smtClean="0">
              <a:solidFill>
                <a:schemeClr val="tx1"/>
              </a:solidFill>
            </a:endParaRPr>
          </a:p>
          <a:p>
            <a:pPr>
              <a:lnSpc>
                <a:spcPts val="2000"/>
              </a:lnSpc>
            </a:pPr>
            <a:r>
              <a:rPr lang="ja-JP" altLang="en-US" sz="1400" dirty="0">
                <a:solidFill>
                  <a:schemeClr val="tx1"/>
                </a:solidFill>
              </a:rPr>
              <a:t>・短期入所生活介護事業所を併設している場合、指定介護老人福祉施設の入所者と一体的に計算を</a:t>
            </a:r>
            <a:r>
              <a:rPr lang="ja-JP" altLang="en-US" sz="1400" dirty="0" smtClean="0">
                <a:solidFill>
                  <a:schemeClr val="tx1"/>
                </a:solidFill>
              </a:rPr>
              <a:t>行う</a:t>
            </a:r>
            <a:endParaRPr lang="en-US" altLang="ja-JP" sz="1400" dirty="0" smtClean="0">
              <a:solidFill>
                <a:schemeClr val="tx1"/>
              </a:solidFill>
            </a:endParaRPr>
          </a:p>
          <a:p>
            <a:pPr>
              <a:lnSpc>
                <a:spcPts val="2000"/>
              </a:lnSpc>
            </a:pPr>
            <a:r>
              <a:rPr lang="ja-JP" altLang="en-US" sz="1400" dirty="0" smtClean="0">
                <a:solidFill>
                  <a:schemeClr val="tx1"/>
                </a:solidFill>
              </a:rPr>
              <a:t>　ため</a:t>
            </a:r>
            <a:r>
              <a:rPr lang="ja-JP" altLang="en-US" sz="1400" dirty="0">
                <a:solidFill>
                  <a:schemeClr val="tx1"/>
                </a:solidFill>
              </a:rPr>
              <a:t>、短期入所生活介護の利用者を記載する欄も必要ではないか。</a:t>
            </a:r>
            <a:endParaRPr kumimoji="1" lang="en-US" altLang="ja-JP" sz="1400" dirty="0" smtClean="0">
              <a:solidFill>
                <a:schemeClr val="tx1"/>
              </a:solidFill>
            </a:endParaRPr>
          </a:p>
        </p:txBody>
      </p:sp>
    </p:spTree>
    <p:extLst>
      <p:ext uri="{BB962C8B-B14F-4D97-AF65-F5344CB8AC3E}">
        <p14:creationId xmlns:p14="http://schemas.microsoft.com/office/powerpoint/2010/main" val="30931414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328777" y="903253"/>
            <a:ext cx="8486446" cy="5814051"/>
          </a:xfrm>
          <a:prstGeom prst="rect">
            <a:avLst/>
          </a:prstGeom>
          <a:ln>
            <a:solidFill>
              <a:schemeClr val="tx1"/>
            </a:solidFill>
          </a:ln>
        </p:spPr>
      </p:pic>
      <p:sp>
        <p:nvSpPr>
          <p:cNvPr id="2" name="タイトル 1"/>
          <p:cNvSpPr>
            <a:spLocks noGrp="1"/>
          </p:cNvSpPr>
          <p:nvPr>
            <p:ph type="title"/>
          </p:nvPr>
        </p:nvSpPr>
        <p:spPr>
          <a:xfrm>
            <a:off x="0" y="1"/>
            <a:ext cx="9144000" cy="350750"/>
          </a:xfrm>
          <a:solidFill>
            <a:srgbClr val="000066"/>
          </a:solidFill>
        </p:spPr>
        <p:txBody>
          <a:bodyPr vert="horz" lIns="91440" tIns="45720" rIns="91440" bIns="45720" rtlCol="0" anchor="ctr">
            <a:normAutofit/>
          </a:bodyPr>
          <a:lstStyle/>
          <a:p>
            <a:pPr defTabSz="914400">
              <a:lnSpc>
                <a:spcPct val="90000"/>
              </a:lnSpc>
            </a:pPr>
            <a:r>
              <a:rPr lang="ja-JP" altLang="en-US" sz="1600" b="1" dirty="0" smtClean="0">
                <a:solidFill>
                  <a:schemeClr val="bg1"/>
                </a:solidFill>
                <a:latin typeface="Meiryo UI" panose="020B0604030504040204" pitchFamily="50" charset="-128"/>
                <a:ea typeface="Meiryo UI" panose="020B0604030504040204" pitchFamily="50" charset="-128"/>
              </a:rPr>
              <a:t>自治体等の意見を踏まえて作成した新たな参考様式（一覧表部分／記載例）</a:t>
            </a:r>
            <a:endParaRPr lang="ja-JP" altLang="en-US" sz="1600" b="1" dirty="0">
              <a:solidFill>
                <a:schemeClr val="bg1"/>
              </a:solidFill>
              <a:latin typeface="Meiryo UI" panose="020B0604030504040204" pitchFamily="50" charset="-128"/>
              <a:ea typeface="Meiryo UI" panose="020B0604030504040204" pitchFamily="50" charset="-128"/>
            </a:endParaRPr>
          </a:p>
        </p:txBody>
      </p:sp>
      <p:sp>
        <p:nvSpPr>
          <p:cNvPr id="18" name="スライド番号プレースホルダー 3"/>
          <p:cNvSpPr>
            <a:spLocks noGrp="1"/>
          </p:cNvSpPr>
          <p:nvPr>
            <p:ph type="sldNum" sz="quarter" idx="12"/>
          </p:nvPr>
        </p:nvSpPr>
        <p:spPr>
          <a:xfrm>
            <a:off x="7014429" y="6583195"/>
            <a:ext cx="2166588" cy="26821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2A29CB-BA86-48A6-80E1-CB8750A963B5}" type="slidenum">
              <a:rPr kumimoji="1" lang="ja-JP" altLang="en-US" sz="1477" b="1"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477"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9" name="正方形/長方形 8"/>
          <p:cNvSpPr/>
          <p:nvPr/>
        </p:nvSpPr>
        <p:spPr>
          <a:xfrm>
            <a:off x="5436095" y="365718"/>
            <a:ext cx="1862722" cy="57084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ts val="2000"/>
              </a:lnSpc>
            </a:pPr>
            <a:r>
              <a:rPr lang="ja-JP" altLang="en-US" sz="1200" b="1" dirty="0" smtClean="0">
                <a:solidFill>
                  <a:srgbClr val="FF0000"/>
                </a:solidFill>
              </a:rPr>
              <a:t>①年</a:t>
            </a:r>
            <a:r>
              <a:rPr lang="ja-JP" altLang="en-US" sz="1200" b="1" dirty="0">
                <a:solidFill>
                  <a:srgbClr val="FF0000"/>
                </a:solidFill>
              </a:rPr>
              <a:t>・月を入力すると、</a:t>
            </a:r>
            <a:endParaRPr lang="en-US" altLang="ja-JP" sz="1200" b="1" dirty="0">
              <a:solidFill>
                <a:srgbClr val="FF0000"/>
              </a:solidFill>
            </a:endParaRPr>
          </a:p>
          <a:p>
            <a:pPr>
              <a:lnSpc>
                <a:spcPts val="2000"/>
              </a:lnSpc>
            </a:pPr>
            <a:r>
              <a:rPr lang="ja-JP" altLang="en-US" sz="1200" b="1" dirty="0">
                <a:solidFill>
                  <a:srgbClr val="FF0000"/>
                </a:solidFill>
              </a:rPr>
              <a:t>日／曜日が自動</a:t>
            </a:r>
            <a:r>
              <a:rPr lang="ja-JP" altLang="en-US" sz="1200" b="1" dirty="0" smtClean="0">
                <a:solidFill>
                  <a:srgbClr val="FF0000"/>
                </a:solidFill>
              </a:rPr>
              <a:t>反映</a:t>
            </a:r>
            <a:endParaRPr lang="ja-JP" altLang="en-US" sz="1200" b="1" dirty="0">
              <a:solidFill>
                <a:srgbClr val="FF0000"/>
              </a:solidFill>
            </a:endParaRPr>
          </a:p>
        </p:txBody>
      </p:sp>
      <p:sp>
        <p:nvSpPr>
          <p:cNvPr id="10" name="正方形/長方形 9"/>
          <p:cNvSpPr/>
          <p:nvPr/>
        </p:nvSpPr>
        <p:spPr>
          <a:xfrm>
            <a:off x="3668879" y="917378"/>
            <a:ext cx="1728192" cy="216023"/>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ts val="2000"/>
              </a:lnSpc>
            </a:pPr>
            <a:endParaRPr kumimoji="1" lang="ja-JP" altLang="en-US" sz="1400" dirty="0" smtClean="0">
              <a:solidFill>
                <a:schemeClr val="tx1"/>
              </a:solidFill>
            </a:endParaRPr>
          </a:p>
        </p:txBody>
      </p:sp>
      <p:sp>
        <p:nvSpPr>
          <p:cNvPr id="13" name="正方形/長方形 12"/>
          <p:cNvSpPr/>
          <p:nvPr/>
        </p:nvSpPr>
        <p:spPr>
          <a:xfrm>
            <a:off x="2791338" y="1987497"/>
            <a:ext cx="4660982" cy="36004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ts val="2000"/>
              </a:lnSpc>
            </a:pPr>
            <a:endParaRPr kumimoji="1" lang="ja-JP" altLang="en-US" sz="1400" dirty="0" smtClean="0">
              <a:solidFill>
                <a:schemeClr val="tx1"/>
              </a:solidFill>
            </a:endParaRPr>
          </a:p>
        </p:txBody>
      </p:sp>
      <p:cxnSp>
        <p:nvCxnSpPr>
          <p:cNvPr id="12" name="直線矢印コネクタ 11"/>
          <p:cNvCxnSpPr/>
          <p:nvPr/>
        </p:nvCxnSpPr>
        <p:spPr>
          <a:xfrm flipH="1">
            <a:off x="5193837" y="596734"/>
            <a:ext cx="244369" cy="306519"/>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H="1">
            <a:off x="5436095" y="1023169"/>
            <a:ext cx="196487" cy="936607"/>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正方形/長方形 18"/>
          <p:cNvSpPr/>
          <p:nvPr/>
        </p:nvSpPr>
        <p:spPr>
          <a:xfrm>
            <a:off x="2791338" y="2375258"/>
            <a:ext cx="4660982" cy="3378388"/>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ts val="2000"/>
              </a:lnSpc>
            </a:pPr>
            <a:endParaRPr kumimoji="1" lang="ja-JP" altLang="en-US" sz="1400" dirty="0" smtClean="0">
              <a:solidFill>
                <a:schemeClr val="tx1"/>
              </a:solidFill>
            </a:endParaRPr>
          </a:p>
        </p:txBody>
      </p:sp>
      <p:sp>
        <p:nvSpPr>
          <p:cNvPr id="20" name="正方形/長方形 19"/>
          <p:cNvSpPr/>
          <p:nvPr/>
        </p:nvSpPr>
        <p:spPr>
          <a:xfrm>
            <a:off x="5436096" y="3403318"/>
            <a:ext cx="2016224" cy="9413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ts val="2000"/>
              </a:lnSpc>
            </a:pPr>
            <a:r>
              <a:rPr lang="ja-JP" altLang="en-US" sz="1200" b="1" dirty="0" smtClean="0">
                <a:solidFill>
                  <a:srgbClr val="FF0000"/>
                </a:solidFill>
              </a:rPr>
              <a:t>④シフト記号をプルダウンから選択すると、</a:t>
            </a:r>
            <a:endParaRPr lang="en-US" altLang="ja-JP" sz="1200" b="1" dirty="0" smtClean="0">
              <a:solidFill>
                <a:srgbClr val="FF0000"/>
              </a:solidFill>
            </a:endParaRPr>
          </a:p>
          <a:p>
            <a:pPr>
              <a:lnSpc>
                <a:spcPts val="2000"/>
              </a:lnSpc>
            </a:pPr>
            <a:r>
              <a:rPr lang="ja-JP" altLang="en-US" sz="1200" b="1" dirty="0" smtClean="0">
                <a:solidFill>
                  <a:srgbClr val="FF0000"/>
                </a:solidFill>
              </a:rPr>
              <a:t>勤務時間数が自動反映</a:t>
            </a:r>
            <a:endParaRPr lang="ja-JP" altLang="en-US" sz="1200" b="1" dirty="0">
              <a:solidFill>
                <a:srgbClr val="FF0000"/>
              </a:solidFill>
            </a:endParaRPr>
          </a:p>
        </p:txBody>
      </p:sp>
      <p:sp>
        <p:nvSpPr>
          <p:cNvPr id="21" name="正方形/長方形 20"/>
          <p:cNvSpPr/>
          <p:nvPr/>
        </p:nvSpPr>
        <p:spPr>
          <a:xfrm>
            <a:off x="362070" y="1193247"/>
            <a:ext cx="3123768" cy="779283"/>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ts val="2000"/>
              </a:lnSpc>
            </a:pPr>
            <a:endParaRPr kumimoji="1" lang="ja-JP" altLang="en-US" sz="1400" dirty="0" smtClean="0">
              <a:solidFill>
                <a:schemeClr val="tx1"/>
              </a:solidFill>
            </a:endParaRPr>
          </a:p>
        </p:txBody>
      </p:sp>
      <p:sp>
        <p:nvSpPr>
          <p:cNvPr id="22" name="正方形/長方形 21"/>
          <p:cNvSpPr/>
          <p:nvPr/>
        </p:nvSpPr>
        <p:spPr>
          <a:xfrm>
            <a:off x="368112" y="442869"/>
            <a:ext cx="1395576" cy="260271"/>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ts val="2000"/>
              </a:lnSpc>
            </a:pPr>
            <a:r>
              <a:rPr lang="ja-JP" altLang="en-US" sz="1200" b="1" dirty="0" smtClean="0">
                <a:solidFill>
                  <a:schemeClr val="tx1"/>
                </a:solidFill>
              </a:rPr>
              <a:t>（例）通所介護</a:t>
            </a:r>
            <a:endParaRPr lang="ja-JP" altLang="en-US" sz="1200" b="1" dirty="0">
              <a:solidFill>
                <a:schemeClr val="tx1"/>
              </a:solidFill>
            </a:endParaRPr>
          </a:p>
        </p:txBody>
      </p:sp>
      <p:sp>
        <p:nvSpPr>
          <p:cNvPr id="23" name="正方形/長方形 22"/>
          <p:cNvSpPr/>
          <p:nvPr/>
        </p:nvSpPr>
        <p:spPr>
          <a:xfrm>
            <a:off x="2087723" y="559679"/>
            <a:ext cx="1512168" cy="320029"/>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ts val="2000"/>
              </a:lnSpc>
            </a:pPr>
            <a:r>
              <a:rPr lang="ja-JP" altLang="en-US" sz="1200" b="1" dirty="0" smtClean="0">
                <a:solidFill>
                  <a:srgbClr val="FF0000"/>
                </a:solidFill>
              </a:rPr>
              <a:t>②営業日欄を追加</a:t>
            </a:r>
            <a:endParaRPr lang="ja-JP" altLang="en-US" sz="1200" b="1" dirty="0">
              <a:solidFill>
                <a:srgbClr val="FF0000"/>
              </a:solidFill>
            </a:endParaRPr>
          </a:p>
        </p:txBody>
      </p:sp>
      <p:cxnSp>
        <p:nvCxnSpPr>
          <p:cNvPr id="24" name="直線矢印コネクタ 23"/>
          <p:cNvCxnSpPr/>
          <p:nvPr/>
        </p:nvCxnSpPr>
        <p:spPr>
          <a:xfrm>
            <a:off x="3131840" y="903253"/>
            <a:ext cx="0" cy="460764"/>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正方形/長方形 27"/>
          <p:cNvSpPr/>
          <p:nvPr/>
        </p:nvSpPr>
        <p:spPr>
          <a:xfrm>
            <a:off x="362070" y="5743452"/>
            <a:ext cx="8485855" cy="987978"/>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ts val="2000"/>
              </a:lnSpc>
            </a:pPr>
            <a:endParaRPr kumimoji="1" lang="ja-JP" altLang="en-US" sz="1400" dirty="0" smtClean="0">
              <a:solidFill>
                <a:schemeClr val="tx1"/>
              </a:solidFill>
            </a:endParaRPr>
          </a:p>
        </p:txBody>
      </p:sp>
      <p:cxnSp>
        <p:nvCxnSpPr>
          <p:cNvPr id="29" name="直線矢印コネクタ 28"/>
          <p:cNvCxnSpPr/>
          <p:nvPr/>
        </p:nvCxnSpPr>
        <p:spPr>
          <a:xfrm flipH="1" flipV="1">
            <a:off x="5076056" y="3151290"/>
            <a:ext cx="360040" cy="347636"/>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正方形/長方形 30"/>
          <p:cNvSpPr/>
          <p:nvPr/>
        </p:nvSpPr>
        <p:spPr>
          <a:xfrm>
            <a:off x="5661368" y="5792902"/>
            <a:ext cx="3020967" cy="98439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ts val="2000"/>
              </a:lnSpc>
            </a:pPr>
            <a:r>
              <a:rPr lang="ja-JP" altLang="en-US" sz="1200" b="1" dirty="0" smtClean="0">
                <a:solidFill>
                  <a:srgbClr val="FF0000"/>
                </a:solidFill>
              </a:rPr>
              <a:t>⑤サービス種別に応じて、人員基準の</a:t>
            </a:r>
            <a:endParaRPr lang="en-US" altLang="ja-JP" sz="1200" b="1" dirty="0" smtClean="0">
              <a:solidFill>
                <a:srgbClr val="FF0000"/>
              </a:solidFill>
            </a:endParaRPr>
          </a:p>
          <a:p>
            <a:pPr>
              <a:lnSpc>
                <a:spcPts val="2000"/>
              </a:lnSpc>
            </a:pPr>
            <a:r>
              <a:rPr lang="ja-JP" altLang="en-US" sz="1200" b="1" dirty="0" smtClean="0">
                <a:solidFill>
                  <a:srgbClr val="FF0000"/>
                </a:solidFill>
              </a:rPr>
              <a:t>確認に必要な情報を集計または自動計算</a:t>
            </a:r>
            <a:endParaRPr lang="en-US" altLang="ja-JP" sz="1200" b="1" dirty="0" smtClean="0">
              <a:solidFill>
                <a:srgbClr val="FF0000"/>
              </a:solidFill>
            </a:endParaRPr>
          </a:p>
          <a:p>
            <a:pPr>
              <a:lnSpc>
                <a:spcPts val="2000"/>
              </a:lnSpc>
            </a:pPr>
            <a:r>
              <a:rPr lang="ja-JP" altLang="en-US" sz="1200" b="1" dirty="0" smtClean="0">
                <a:solidFill>
                  <a:srgbClr val="FF0000"/>
                </a:solidFill>
              </a:rPr>
              <a:t>（確保すべき介護職員の勤務時間数や、常勤換算人数など）</a:t>
            </a:r>
            <a:endParaRPr lang="ja-JP" altLang="en-US" sz="1200" b="1" dirty="0">
              <a:solidFill>
                <a:srgbClr val="FF0000"/>
              </a:solidFill>
            </a:endParaRPr>
          </a:p>
        </p:txBody>
      </p:sp>
      <p:cxnSp>
        <p:nvCxnSpPr>
          <p:cNvPr id="32" name="直線矢印コネクタ 31"/>
          <p:cNvCxnSpPr/>
          <p:nvPr/>
        </p:nvCxnSpPr>
        <p:spPr>
          <a:xfrm flipH="1" flipV="1">
            <a:off x="5287963" y="6232909"/>
            <a:ext cx="360040" cy="347636"/>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正方形/長方形 33"/>
          <p:cNvSpPr/>
          <p:nvPr/>
        </p:nvSpPr>
        <p:spPr>
          <a:xfrm>
            <a:off x="2087723" y="2783286"/>
            <a:ext cx="2168614" cy="59454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ts val="2000"/>
              </a:lnSpc>
            </a:pPr>
            <a:r>
              <a:rPr lang="ja-JP" altLang="en-US" sz="1200" b="1" dirty="0" smtClean="0">
                <a:solidFill>
                  <a:srgbClr val="FF0000"/>
                </a:solidFill>
              </a:rPr>
              <a:t>③職員の行を追加・削除するボタン（マクロ）</a:t>
            </a:r>
            <a:endParaRPr lang="ja-JP" altLang="en-US" sz="1200" b="1" dirty="0">
              <a:solidFill>
                <a:srgbClr val="FF0000"/>
              </a:solidFill>
            </a:endParaRPr>
          </a:p>
        </p:txBody>
      </p:sp>
      <p:sp>
        <p:nvSpPr>
          <p:cNvPr id="35" name="正方形/長方形 34"/>
          <p:cNvSpPr/>
          <p:nvPr/>
        </p:nvSpPr>
        <p:spPr>
          <a:xfrm>
            <a:off x="3524479" y="1383954"/>
            <a:ext cx="1191538" cy="460125"/>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ts val="2000"/>
              </a:lnSpc>
            </a:pPr>
            <a:endParaRPr kumimoji="1" lang="ja-JP" altLang="en-US" sz="1400" dirty="0" smtClean="0">
              <a:solidFill>
                <a:schemeClr val="tx1"/>
              </a:solidFill>
            </a:endParaRPr>
          </a:p>
        </p:txBody>
      </p:sp>
      <p:cxnSp>
        <p:nvCxnSpPr>
          <p:cNvPr id="36" name="直線矢印コネクタ 35"/>
          <p:cNvCxnSpPr/>
          <p:nvPr/>
        </p:nvCxnSpPr>
        <p:spPr>
          <a:xfrm flipV="1">
            <a:off x="3596896" y="1863108"/>
            <a:ext cx="340502" cy="897835"/>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10455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
            <a:ext cx="9144000" cy="350750"/>
          </a:xfrm>
          <a:solidFill>
            <a:srgbClr val="000066"/>
          </a:solidFill>
        </p:spPr>
        <p:txBody>
          <a:bodyPr vert="horz" lIns="91440" tIns="45720" rIns="91440" bIns="45720" rtlCol="0" anchor="ctr">
            <a:normAutofit/>
          </a:bodyPr>
          <a:lstStyle/>
          <a:p>
            <a:pPr defTabSz="914400">
              <a:lnSpc>
                <a:spcPct val="90000"/>
              </a:lnSpc>
            </a:pPr>
            <a:r>
              <a:rPr lang="ja-JP" altLang="en-US" sz="1600" b="1" dirty="0" smtClean="0">
                <a:solidFill>
                  <a:schemeClr val="bg1"/>
                </a:solidFill>
                <a:latin typeface="Meiryo UI" panose="020B0604030504040204" pitchFamily="50" charset="-128"/>
                <a:ea typeface="Meiryo UI" panose="020B0604030504040204" pitchFamily="50" charset="-128"/>
              </a:rPr>
              <a:t>自治体等の意見を踏まえて作成した新たな参考様式（シフト記号表）</a:t>
            </a:r>
            <a:endParaRPr lang="ja-JP" altLang="en-US" sz="1600" b="1" dirty="0">
              <a:solidFill>
                <a:schemeClr val="bg1"/>
              </a:solidFill>
              <a:latin typeface="Meiryo UI" panose="020B0604030504040204" pitchFamily="50" charset="-128"/>
              <a:ea typeface="Meiryo UI" panose="020B0604030504040204" pitchFamily="50" charset="-128"/>
            </a:endParaRPr>
          </a:p>
        </p:txBody>
      </p:sp>
      <p:sp>
        <p:nvSpPr>
          <p:cNvPr id="18" name="スライド番号プレースホルダー 3"/>
          <p:cNvSpPr>
            <a:spLocks noGrp="1"/>
          </p:cNvSpPr>
          <p:nvPr>
            <p:ph type="sldNum" sz="quarter" idx="12"/>
          </p:nvPr>
        </p:nvSpPr>
        <p:spPr>
          <a:xfrm>
            <a:off x="7014429" y="6583195"/>
            <a:ext cx="2166588" cy="26821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2A29CB-BA86-48A6-80E1-CB8750A963B5}" type="slidenum">
              <a:rPr kumimoji="1" lang="ja-JP" altLang="en-US" sz="1477" b="1"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477"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4" name="図 3"/>
          <p:cNvPicPr>
            <a:picLocks noChangeAspect="1"/>
          </p:cNvPicPr>
          <p:nvPr/>
        </p:nvPicPr>
        <p:blipFill>
          <a:blip r:embed="rId2"/>
          <a:stretch>
            <a:fillRect/>
          </a:stretch>
        </p:blipFill>
        <p:spPr>
          <a:xfrm>
            <a:off x="251520" y="1556792"/>
            <a:ext cx="8765337" cy="3744416"/>
          </a:xfrm>
          <a:prstGeom prst="rect">
            <a:avLst/>
          </a:prstGeom>
          <a:ln w="3175">
            <a:solidFill>
              <a:schemeClr val="tx1"/>
            </a:solidFill>
          </a:ln>
        </p:spPr>
      </p:pic>
      <p:sp>
        <p:nvSpPr>
          <p:cNvPr id="7" name="正方形/長方形 6"/>
          <p:cNvSpPr/>
          <p:nvPr/>
        </p:nvSpPr>
        <p:spPr>
          <a:xfrm>
            <a:off x="368112" y="442869"/>
            <a:ext cx="1395576" cy="260271"/>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ts val="2000"/>
              </a:lnSpc>
            </a:pPr>
            <a:r>
              <a:rPr lang="ja-JP" altLang="en-US" sz="1200" b="1" dirty="0" smtClean="0">
                <a:solidFill>
                  <a:schemeClr val="tx1"/>
                </a:solidFill>
              </a:rPr>
              <a:t>（例）通所介護</a:t>
            </a:r>
            <a:endParaRPr lang="ja-JP" altLang="en-US" sz="1200" b="1" dirty="0">
              <a:solidFill>
                <a:schemeClr val="tx1"/>
              </a:solidFill>
            </a:endParaRPr>
          </a:p>
        </p:txBody>
      </p:sp>
      <p:sp>
        <p:nvSpPr>
          <p:cNvPr id="8" name="正方形/長方形 7"/>
          <p:cNvSpPr/>
          <p:nvPr/>
        </p:nvSpPr>
        <p:spPr>
          <a:xfrm>
            <a:off x="1615716" y="1020740"/>
            <a:ext cx="2218509" cy="35985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ts val="2000"/>
              </a:lnSpc>
            </a:pPr>
            <a:r>
              <a:rPr lang="ja-JP" altLang="en-US" sz="1200" b="1" dirty="0" smtClean="0">
                <a:solidFill>
                  <a:srgbClr val="FF0000"/>
                </a:solidFill>
              </a:rPr>
              <a:t>①シフト記号欄を</a:t>
            </a:r>
            <a:r>
              <a:rPr lang="en-US" altLang="ja-JP" sz="1200" b="1" dirty="0" smtClean="0">
                <a:solidFill>
                  <a:srgbClr val="FF0000"/>
                </a:solidFill>
              </a:rPr>
              <a:t>30</a:t>
            </a:r>
            <a:r>
              <a:rPr lang="ja-JP" altLang="en-US" sz="1200" b="1" dirty="0" smtClean="0">
                <a:solidFill>
                  <a:srgbClr val="FF0000"/>
                </a:solidFill>
              </a:rPr>
              <a:t>以上用意</a:t>
            </a:r>
            <a:endParaRPr lang="ja-JP" altLang="en-US" sz="1200" b="1" dirty="0">
              <a:solidFill>
                <a:srgbClr val="FF0000"/>
              </a:solidFill>
            </a:endParaRPr>
          </a:p>
        </p:txBody>
      </p:sp>
      <p:cxnSp>
        <p:nvCxnSpPr>
          <p:cNvPr id="9" name="直線矢印コネクタ 8"/>
          <p:cNvCxnSpPr/>
          <p:nvPr/>
        </p:nvCxnSpPr>
        <p:spPr>
          <a:xfrm flipH="1">
            <a:off x="1039652" y="1204403"/>
            <a:ext cx="576064" cy="658516"/>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6833675" y="1065565"/>
            <a:ext cx="2168614" cy="59454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ts val="2000"/>
              </a:lnSpc>
            </a:pPr>
            <a:r>
              <a:rPr lang="ja-JP" altLang="en-US" sz="1200" b="1" dirty="0" smtClean="0">
                <a:solidFill>
                  <a:srgbClr val="FF0000"/>
                </a:solidFill>
              </a:rPr>
              <a:t>②シフト記号を追加・削除するボタン（マクロ）</a:t>
            </a:r>
            <a:endParaRPr lang="ja-JP" altLang="en-US" sz="1200" b="1" dirty="0">
              <a:solidFill>
                <a:srgbClr val="FF0000"/>
              </a:solidFill>
            </a:endParaRPr>
          </a:p>
        </p:txBody>
      </p:sp>
      <p:sp>
        <p:nvSpPr>
          <p:cNvPr id="12" name="正方形/長方形 11"/>
          <p:cNvSpPr/>
          <p:nvPr/>
        </p:nvSpPr>
        <p:spPr>
          <a:xfrm>
            <a:off x="6732239" y="1868038"/>
            <a:ext cx="2270049" cy="1488954"/>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ts val="2000"/>
              </a:lnSpc>
            </a:pPr>
            <a:endParaRPr kumimoji="1" lang="ja-JP" altLang="en-US" sz="1400" dirty="0" smtClean="0">
              <a:solidFill>
                <a:schemeClr val="tx1"/>
              </a:solidFill>
            </a:endParaRPr>
          </a:p>
        </p:txBody>
      </p:sp>
      <p:cxnSp>
        <p:nvCxnSpPr>
          <p:cNvPr id="13" name="直線矢印コネクタ 12"/>
          <p:cNvCxnSpPr/>
          <p:nvPr/>
        </p:nvCxnSpPr>
        <p:spPr>
          <a:xfrm flipH="1">
            <a:off x="8028384" y="1677677"/>
            <a:ext cx="288032" cy="383171"/>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正方形/長方形 14"/>
          <p:cNvSpPr/>
          <p:nvPr/>
        </p:nvSpPr>
        <p:spPr>
          <a:xfrm>
            <a:off x="4860033" y="1677677"/>
            <a:ext cx="1824280" cy="3551523"/>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ts val="2000"/>
              </a:lnSpc>
            </a:pPr>
            <a:endParaRPr kumimoji="1" lang="ja-JP" altLang="en-US" sz="1400" dirty="0" smtClean="0">
              <a:solidFill>
                <a:schemeClr val="tx1"/>
              </a:solidFill>
            </a:endParaRPr>
          </a:p>
        </p:txBody>
      </p:sp>
      <p:sp>
        <p:nvSpPr>
          <p:cNvPr id="16" name="正方形/長方形 15"/>
          <p:cNvSpPr/>
          <p:nvPr/>
        </p:nvSpPr>
        <p:spPr>
          <a:xfrm>
            <a:off x="4684678" y="5712391"/>
            <a:ext cx="2715252" cy="59454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ts val="2000"/>
              </a:lnSpc>
            </a:pPr>
            <a:r>
              <a:rPr lang="ja-JP" altLang="en-US" sz="1200" b="1" dirty="0" smtClean="0">
                <a:solidFill>
                  <a:srgbClr val="FF0000"/>
                </a:solidFill>
              </a:rPr>
              <a:t>③始業時間、終業時間、休憩時間を入力すれば、勤務時間数は自動計算</a:t>
            </a:r>
            <a:endParaRPr lang="ja-JP" altLang="en-US" sz="1200" b="1" dirty="0">
              <a:solidFill>
                <a:srgbClr val="FF0000"/>
              </a:solidFill>
            </a:endParaRPr>
          </a:p>
        </p:txBody>
      </p:sp>
      <p:cxnSp>
        <p:nvCxnSpPr>
          <p:cNvPr id="17" name="直線矢印コネクタ 16"/>
          <p:cNvCxnSpPr/>
          <p:nvPr/>
        </p:nvCxnSpPr>
        <p:spPr>
          <a:xfrm flipV="1">
            <a:off x="6156176" y="5229201"/>
            <a:ext cx="0" cy="483190"/>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36225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
            <a:ext cx="9144000" cy="350750"/>
          </a:xfrm>
          <a:solidFill>
            <a:srgbClr val="000066"/>
          </a:solidFill>
        </p:spPr>
        <p:txBody>
          <a:bodyPr vert="horz" lIns="91440" tIns="45720" rIns="91440" bIns="45720" rtlCol="0" anchor="ctr">
            <a:normAutofit/>
          </a:bodyPr>
          <a:lstStyle/>
          <a:p>
            <a:pPr defTabSz="914400">
              <a:lnSpc>
                <a:spcPct val="90000"/>
              </a:lnSpc>
            </a:pPr>
            <a:r>
              <a:rPr lang="ja-JP" altLang="en-US" sz="1600" b="1" dirty="0" smtClean="0">
                <a:solidFill>
                  <a:schemeClr val="bg1"/>
                </a:solidFill>
                <a:latin typeface="Meiryo UI" panose="020B0604030504040204" pitchFamily="50" charset="-128"/>
                <a:ea typeface="Meiryo UI" panose="020B0604030504040204" pitchFamily="50" charset="-128"/>
              </a:rPr>
              <a:t>自治体等の意見を踏まえて作成した新たな参考様式（記入方法）</a:t>
            </a:r>
            <a:endParaRPr lang="ja-JP" altLang="en-US" sz="1600" b="1" dirty="0">
              <a:solidFill>
                <a:schemeClr val="bg1"/>
              </a:solidFill>
              <a:latin typeface="Meiryo UI" panose="020B0604030504040204" pitchFamily="50" charset="-128"/>
              <a:ea typeface="Meiryo UI" panose="020B0604030504040204" pitchFamily="50" charset="-128"/>
            </a:endParaRPr>
          </a:p>
        </p:txBody>
      </p:sp>
      <p:sp>
        <p:nvSpPr>
          <p:cNvPr id="18" name="スライド番号プレースホルダー 3"/>
          <p:cNvSpPr>
            <a:spLocks noGrp="1"/>
          </p:cNvSpPr>
          <p:nvPr>
            <p:ph type="sldNum" sz="quarter" idx="12"/>
          </p:nvPr>
        </p:nvSpPr>
        <p:spPr>
          <a:xfrm>
            <a:off x="7014429" y="6583195"/>
            <a:ext cx="2166588" cy="26821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2A29CB-BA86-48A6-80E1-CB8750A963B5}" type="slidenum">
              <a:rPr kumimoji="1" lang="ja-JP" altLang="en-US" sz="1477" b="1"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1477"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5" name="図 4"/>
          <p:cNvPicPr>
            <a:picLocks noChangeAspect="1"/>
          </p:cNvPicPr>
          <p:nvPr/>
        </p:nvPicPr>
        <p:blipFill>
          <a:blip r:embed="rId2"/>
          <a:stretch>
            <a:fillRect/>
          </a:stretch>
        </p:blipFill>
        <p:spPr>
          <a:xfrm>
            <a:off x="359585" y="908720"/>
            <a:ext cx="5848314" cy="5476083"/>
          </a:xfrm>
          <a:prstGeom prst="rect">
            <a:avLst/>
          </a:prstGeom>
          <a:ln w="3175">
            <a:solidFill>
              <a:schemeClr val="tx1"/>
            </a:solidFill>
          </a:ln>
        </p:spPr>
      </p:pic>
      <p:sp>
        <p:nvSpPr>
          <p:cNvPr id="8" name="正方形/長方形 7"/>
          <p:cNvSpPr/>
          <p:nvPr/>
        </p:nvSpPr>
        <p:spPr>
          <a:xfrm>
            <a:off x="368112" y="442869"/>
            <a:ext cx="2259672" cy="260271"/>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ts val="2000"/>
              </a:lnSpc>
            </a:pPr>
            <a:r>
              <a:rPr lang="ja-JP" altLang="en-US" sz="1200" b="1" dirty="0" smtClean="0">
                <a:solidFill>
                  <a:schemeClr val="tx1"/>
                </a:solidFill>
              </a:rPr>
              <a:t>（例）通所介護（一部抜粋）</a:t>
            </a:r>
            <a:endParaRPr lang="ja-JP" altLang="en-US" sz="1200" b="1" dirty="0">
              <a:solidFill>
                <a:schemeClr val="tx1"/>
              </a:solidFill>
            </a:endParaRPr>
          </a:p>
        </p:txBody>
      </p:sp>
      <p:sp>
        <p:nvSpPr>
          <p:cNvPr id="9" name="正方形/長方形 8"/>
          <p:cNvSpPr/>
          <p:nvPr/>
        </p:nvSpPr>
        <p:spPr>
          <a:xfrm>
            <a:off x="6372200" y="908720"/>
            <a:ext cx="2520280" cy="115212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ts val="2000"/>
              </a:lnSpc>
            </a:pPr>
            <a:r>
              <a:rPr lang="ja-JP" altLang="en-US" sz="1200" b="1" dirty="0" smtClean="0">
                <a:solidFill>
                  <a:srgbClr val="FF0000"/>
                </a:solidFill>
              </a:rPr>
              <a:t>今後、報酬改定等を踏まえて様式を改訂した場合に、「記入方法」等を修正しやすいように、記入方法は勤務表とは別のシートとした。</a:t>
            </a:r>
            <a:endParaRPr lang="ja-JP" altLang="en-US" sz="1200" b="1" dirty="0">
              <a:solidFill>
                <a:srgbClr val="FF0000"/>
              </a:solidFill>
            </a:endParaRPr>
          </a:p>
        </p:txBody>
      </p:sp>
    </p:spTree>
    <p:extLst>
      <p:ext uri="{BB962C8B-B14F-4D97-AF65-F5344CB8AC3E}">
        <p14:creationId xmlns:p14="http://schemas.microsoft.com/office/powerpoint/2010/main" val="14159589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235464" y="1142962"/>
            <a:ext cx="8729024" cy="4275063"/>
          </a:xfrm>
          <a:prstGeom prst="rect">
            <a:avLst/>
          </a:prstGeom>
          <a:ln w="3175">
            <a:solidFill>
              <a:schemeClr val="tx1"/>
            </a:solidFill>
          </a:ln>
        </p:spPr>
      </p:pic>
      <p:sp>
        <p:nvSpPr>
          <p:cNvPr id="2" name="タイトル 1"/>
          <p:cNvSpPr>
            <a:spLocks noGrp="1"/>
          </p:cNvSpPr>
          <p:nvPr>
            <p:ph type="title"/>
          </p:nvPr>
        </p:nvSpPr>
        <p:spPr>
          <a:xfrm>
            <a:off x="0" y="1"/>
            <a:ext cx="9144000" cy="350750"/>
          </a:xfrm>
          <a:solidFill>
            <a:srgbClr val="000066"/>
          </a:solidFill>
        </p:spPr>
        <p:txBody>
          <a:bodyPr vert="horz" lIns="91440" tIns="45720" rIns="91440" bIns="45720" rtlCol="0" anchor="ctr">
            <a:normAutofit/>
          </a:bodyPr>
          <a:lstStyle/>
          <a:p>
            <a:pPr defTabSz="914400">
              <a:lnSpc>
                <a:spcPct val="90000"/>
              </a:lnSpc>
            </a:pPr>
            <a:r>
              <a:rPr lang="ja-JP" altLang="en-US" sz="1600" b="1" dirty="0" smtClean="0">
                <a:solidFill>
                  <a:schemeClr val="bg1"/>
                </a:solidFill>
                <a:latin typeface="Meiryo UI" panose="020B0604030504040204" pitchFamily="50" charset="-128"/>
                <a:ea typeface="Meiryo UI" panose="020B0604030504040204" pitchFamily="50" charset="-128"/>
              </a:rPr>
              <a:t>自治体等の意見を踏まえて作成した新たな参考様式（プルダウン・リスト）</a:t>
            </a:r>
            <a:endParaRPr lang="ja-JP" altLang="en-US" sz="1600" b="1" dirty="0">
              <a:solidFill>
                <a:schemeClr val="bg1"/>
              </a:solidFill>
              <a:latin typeface="Meiryo UI" panose="020B0604030504040204" pitchFamily="50" charset="-128"/>
              <a:ea typeface="Meiryo UI" panose="020B0604030504040204" pitchFamily="50" charset="-128"/>
            </a:endParaRPr>
          </a:p>
        </p:txBody>
      </p:sp>
      <p:sp>
        <p:nvSpPr>
          <p:cNvPr id="18" name="スライド番号プレースホルダー 3"/>
          <p:cNvSpPr>
            <a:spLocks noGrp="1"/>
          </p:cNvSpPr>
          <p:nvPr>
            <p:ph type="sldNum" sz="quarter" idx="12"/>
          </p:nvPr>
        </p:nvSpPr>
        <p:spPr>
          <a:xfrm>
            <a:off x="7014429" y="6583195"/>
            <a:ext cx="2166588" cy="26821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2A29CB-BA86-48A6-80E1-CB8750A963B5}" type="slidenum">
              <a:rPr kumimoji="1" lang="ja-JP" altLang="en-US" sz="1477" b="1"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477"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 name="正方形/長方形 5"/>
          <p:cNvSpPr/>
          <p:nvPr/>
        </p:nvSpPr>
        <p:spPr>
          <a:xfrm>
            <a:off x="368112" y="442869"/>
            <a:ext cx="1395576" cy="260271"/>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ts val="2000"/>
              </a:lnSpc>
            </a:pPr>
            <a:r>
              <a:rPr lang="ja-JP" altLang="en-US" sz="1200" b="1" dirty="0" smtClean="0">
                <a:solidFill>
                  <a:schemeClr val="tx1"/>
                </a:solidFill>
              </a:rPr>
              <a:t>（例）通所介護</a:t>
            </a:r>
            <a:endParaRPr lang="ja-JP" altLang="en-US" sz="1200" b="1" dirty="0">
              <a:solidFill>
                <a:schemeClr val="tx1"/>
              </a:solidFill>
            </a:endParaRPr>
          </a:p>
        </p:txBody>
      </p:sp>
      <p:sp>
        <p:nvSpPr>
          <p:cNvPr id="7" name="正方形/長方形 6"/>
          <p:cNvSpPr/>
          <p:nvPr/>
        </p:nvSpPr>
        <p:spPr>
          <a:xfrm>
            <a:off x="2123728" y="703140"/>
            <a:ext cx="4890701" cy="637628"/>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ts val="2000"/>
              </a:lnSpc>
            </a:pPr>
            <a:r>
              <a:rPr lang="ja-JP" altLang="en-US" sz="1200" b="1" dirty="0" smtClean="0">
                <a:solidFill>
                  <a:srgbClr val="FF0000"/>
                </a:solidFill>
              </a:rPr>
              <a:t>①サービス種別のプルダウンについて、事業所が併設するサービス種別名などを地域の実情に応じて追加することができる欄を作成</a:t>
            </a:r>
            <a:endParaRPr lang="ja-JP" altLang="en-US" sz="1200" b="1" dirty="0">
              <a:solidFill>
                <a:srgbClr val="FF0000"/>
              </a:solidFill>
            </a:endParaRPr>
          </a:p>
        </p:txBody>
      </p:sp>
      <p:sp>
        <p:nvSpPr>
          <p:cNvPr id="8" name="正方形/長方形 7"/>
          <p:cNvSpPr/>
          <p:nvPr/>
        </p:nvSpPr>
        <p:spPr>
          <a:xfrm>
            <a:off x="209672" y="1268760"/>
            <a:ext cx="1626023" cy="64807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ts val="2000"/>
              </a:lnSpc>
            </a:pPr>
            <a:endParaRPr kumimoji="1" lang="ja-JP" altLang="en-US" sz="1400" dirty="0" smtClean="0">
              <a:solidFill>
                <a:schemeClr val="tx1"/>
              </a:solidFill>
            </a:endParaRPr>
          </a:p>
        </p:txBody>
      </p:sp>
      <p:cxnSp>
        <p:nvCxnSpPr>
          <p:cNvPr id="9" name="直線矢印コネクタ 8"/>
          <p:cNvCxnSpPr/>
          <p:nvPr/>
        </p:nvCxnSpPr>
        <p:spPr>
          <a:xfrm flipH="1">
            <a:off x="1835696" y="1017164"/>
            <a:ext cx="288032" cy="251596"/>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209672" y="2072917"/>
            <a:ext cx="8754816" cy="1428091"/>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ts val="2000"/>
              </a:lnSpc>
            </a:pPr>
            <a:endParaRPr kumimoji="1" lang="ja-JP" altLang="en-US" sz="1400" dirty="0" smtClean="0">
              <a:solidFill>
                <a:schemeClr val="tx1"/>
              </a:solidFill>
            </a:endParaRPr>
          </a:p>
        </p:txBody>
      </p:sp>
      <p:sp>
        <p:nvSpPr>
          <p:cNvPr id="12" name="正方形/長方形 11"/>
          <p:cNvSpPr/>
          <p:nvPr/>
        </p:nvSpPr>
        <p:spPr>
          <a:xfrm>
            <a:off x="3347864" y="3805092"/>
            <a:ext cx="4890701" cy="939817"/>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ts val="2000"/>
              </a:lnSpc>
            </a:pPr>
            <a:r>
              <a:rPr lang="ja-JP" altLang="en-US" sz="1200" b="1" dirty="0" smtClean="0">
                <a:solidFill>
                  <a:srgbClr val="FF0000"/>
                </a:solidFill>
              </a:rPr>
              <a:t>②原則として、人員基準上求められる資格名称のみを予め入力しているが、自治体が要綱等により独自の必要資格を定めている場合に、資格名称を追加できる欄を作成</a:t>
            </a:r>
            <a:endParaRPr lang="ja-JP" altLang="en-US" sz="1200" b="1" dirty="0">
              <a:solidFill>
                <a:srgbClr val="FF0000"/>
              </a:solidFill>
            </a:endParaRPr>
          </a:p>
        </p:txBody>
      </p:sp>
      <p:cxnSp>
        <p:nvCxnSpPr>
          <p:cNvPr id="13" name="直線矢印コネクタ 12"/>
          <p:cNvCxnSpPr/>
          <p:nvPr/>
        </p:nvCxnSpPr>
        <p:spPr>
          <a:xfrm flipH="1" flipV="1">
            <a:off x="3563888" y="3505051"/>
            <a:ext cx="36004" cy="304084"/>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正方形/長方形 14"/>
          <p:cNvSpPr/>
          <p:nvPr/>
        </p:nvSpPr>
        <p:spPr>
          <a:xfrm>
            <a:off x="6732240" y="4948396"/>
            <a:ext cx="2088231" cy="500277"/>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ts val="2000"/>
              </a:lnSpc>
            </a:pPr>
            <a:r>
              <a:rPr lang="ja-JP" altLang="en-US" sz="1200" b="1" dirty="0" smtClean="0">
                <a:solidFill>
                  <a:srgbClr val="FF0000"/>
                </a:solidFill>
              </a:rPr>
              <a:t>③職種の追加にも対応可能</a:t>
            </a:r>
            <a:endParaRPr lang="ja-JP" altLang="en-US" sz="1200" b="1" dirty="0">
              <a:solidFill>
                <a:srgbClr val="FF0000"/>
              </a:solidFill>
            </a:endParaRPr>
          </a:p>
        </p:txBody>
      </p:sp>
      <p:cxnSp>
        <p:nvCxnSpPr>
          <p:cNvPr id="16" name="直線矢印コネクタ 15"/>
          <p:cNvCxnSpPr/>
          <p:nvPr/>
        </p:nvCxnSpPr>
        <p:spPr>
          <a:xfrm flipV="1">
            <a:off x="8388424" y="2241267"/>
            <a:ext cx="216024" cy="2707129"/>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249758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bg2"/>
          </a:solidFill>
        </a:ln>
      </a:spPr>
      <a:bodyPr rtlCol="0" anchor="ctr"/>
      <a:lstStyle>
        <a:defPPr algn="ctr">
          <a:defRPr kumimoji="1" sz="16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2.xml><?xml version="1.0" encoding="utf-8"?>
<a:theme xmlns:a="http://schemas.openxmlformats.org/drawingml/2006/main" name="プレゼンテーションテンプレート2018">
  <a:themeElements>
    <a:clrScheme name="NTT DATA COLOR MASTER">
      <a:dk1>
        <a:srgbClr val="404040"/>
      </a:dk1>
      <a:lt1>
        <a:srgbClr val="FFFFFF"/>
      </a:lt1>
      <a:dk2>
        <a:srgbClr val="0F1C50"/>
      </a:dk2>
      <a:lt2>
        <a:srgbClr val="0080B1"/>
      </a:lt2>
      <a:accent1>
        <a:srgbClr val="C2CEE6"/>
      </a:accent1>
      <a:accent2>
        <a:srgbClr val="6785C1"/>
      </a:accent2>
      <a:accent3>
        <a:srgbClr val="E6B600"/>
      </a:accent3>
      <a:accent4>
        <a:srgbClr val="BC4328"/>
      </a:accent4>
      <a:accent5>
        <a:srgbClr val="83B254"/>
      </a:accent5>
      <a:accent6>
        <a:srgbClr val="AA3C80"/>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lumMod val="75000"/>
            </a:schemeClr>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プレゼンテーション1" id="{41FCCEDA-998F-4BE6-85DF-44F7C133CC3E}" vid="{A050E78E-CF4F-418D-BB7E-76A3E2D84D71}"/>
    </a:ext>
  </a:extLst>
</a:theme>
</file>

<file path=ppt/theme/theme3.xml><?xml version="1.0" encoding="utf-8"?>
<a:theme xmlns:a="http://schemas.openxmlformats.org/drawingml/2006/main" name="5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175">
          <a:solidFill>
            <a:schemeClr val="tx1"/>
          </a:solidFill>
        </a:ln>
      </a:spPr>
      <a:bodyPr rtlCol="0" anchor="t"/>
      <a:lstStyle>
        <a:defPPr>
          <a:lnSpc>
            <a:spcPts val="2000"/>
          </a:lnSpc>
          <a:defRPr kumimoji="1"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5829</TotalTime>
  <Words>1614</Words>
  <Application>Microsoft Office PowerPoint</Application>
  <PresentationFormat>画面に合わせる (4:3)</PresentationFormat>
  <Paragraphs>148</Paragraphs>
  <Slides>10</Slides>
  <Notes>0</Notes>
  <HiddenSlides>0</HiddenSlides>
  <MMClips>0</MMClips>
  <ScaleCrop>false</ScaleCrop>
  <HeadingPairs>
    <vt:vector size="8" baseType="variant">
      <vt:variant>
        <vt:lpstr>使用されているフォント</vt:lpstr>
      </vt:variant>
      <vt:variant>
        <vt:i4>13</vt:i4>
      </vt:variant>
      <vt:variant>
        <vt:lpstr>テーマ</vt:lpstr>
      </vt:variant>
      <vt:variant>
        <vt:i4>3</vt:i4>
      </vt:variant>
      <vt:variant>
        <vt:lpstr>埋め込まれた OLE サーバー</vt:lpstr>
      </vt:variant>
      <vt:variant>
        <vt:i4>1</vt:i4>
      </vt:variant>
      <vt:variant>
        <vt:lpstr>スライド タイトル</vt:lpstr>
      </vt:variant>
      <vt:variant>
        <vt:i4>10</vt:i4>
      </vt:variant>
    </vt:vector>
  </HeadingPairs>
  <TitlesOfParts>
    <vt:vector size="27" baseType="lpstr">
      <vt:lpstr>HGPGothicE</vt:lpstr>
      <vt:lpstr>HGP創英角ｺﾞｼｯｸUB</vt:lpstr>
      <vt:lpstr>Meiryo UI</vt:lpstr>
      <vt:lpstr>MS PGothic</vt:lpstr>
      <vt:lpstr>MS PGothic</vt:lpstr>
      <vt:lpstr>ＭＳ ゴシック</vt:lpstr>
      <vt:lpstr>メイリオ</vt:lpstr>
      <vt:lpstr>游ゴシック</vt:lpstr>
      <vt:lpstr>游ゴシック Light</vt:lpstr>
      <vt:lpstr>Arial</vt:lpstr>
      <vt:lpstr>Calibri</vt:lpstr>
      <vt:lpstr>Calibri Light</vt:lpstr>
      <vt:lpstr>Wingdings</vt:lpstr>
      <vt:lpstr>NRI Template</vt:lpstr>
      <vt:lpstr>プレゼンテーションテンプレート2018</vt:lpstr>
      <vt:lpstr>5_Office テーマ</vt:lpstr>
      <vt:lpstr>think-cell スライド</vt:lpstr>
      <vt:lpstr>PowerPoint プレゼンテーション</vt:lpstr>
      <vt:lpstr>「従業者の勤務体制及び勤務形態一覧表」様式例の簡素化</vt:lpstr>
      <vt:lpstr>PowerPoint プレゼンテーション</vt:lpstr>
      <vt:lpstr>自治体等から寄せられた主な意見（１）</vt:lpstr>
      <vt:lpstr>自治体等から寄せられた主な意見（２）</vt:lpstr>
      <vt:lpstr>自治体等の意見を踏まえて作成した新たな参考様式（一覧表部分／記載例）</vt:lpstr>
      <vt:lpstr>自治体等の意見を踏まえて作成した新たな参考様式（シフト記号表）</vt:lpstr>
      <vt:lpstr>自治体等の意見を踏まえて作成した新たな参考様式（記入方法）</vt:lpstr>
      <vt:lpstr>自治体等の意見を踏まえて作成した新たな参考様式（プルダウン・リスト）</vt:lpstr>
      <vt:lpstr>今後のスケジュール</vt:lpstr>
    </vt:vector>
  </TitlesOfParts>
  <Company>厚生労働省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入澤 優(irisawa-yuu)</dc:creator>
  <cp:lastModifiedBy>福田 悠(fukuda-yuu.n55)</cp:lastModifiedBy>
  <cp:revision>368</cp:revision>
  <cp:lastPrinted>2020-09-09T08:48:25Z</cp:lastPrinted>
  <dcterms:created xsi:type="dcterms:W3CDTF">2018-12-19T02:07:38Z</dcterms:created>
  <dcterms:modified xsi:type="dcterms:W3CDTF">2020-09-30T10:34:37Z</dcterms:modified>
</cp:coreProperties>
</file>